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51" r:id="rId3"/>
    <p:sldMasterId id="2147483652" r:id="rId4"/>
    <p:sldMasterId id="2147483653" r:id="rId5"/>
    <p:sldMasterId id="2147483654" r:id="rId6"/>
    <p:sldMasterId id="2147483655" r:id="rId7"/>
    <p:sldMasterId id="2147483656" r:id="rId8"/>
    <p:sldMasterId id="2147483657" r:id="rId9"/>
  </p:sldMasterIdLst>
  <p:sldIdLst>
    <p:sldId id="257" r:id="rId10"/>
    <p:sldId id="258" r:id="rId11"/>
    <p:sldId id="259" r:id="rId12"/>
    <p:sldId id="260" r:id="rId13"/>
    <p:sldId id="261" r:id="rId14"/>
    <p:sldId id="262" r:id="rId15"/>
    <p:sldId id="263" r:id="rId16"/>
    <p:sldId id="264" r:id="rId17"/>
    <p:sldId id="265" r:id="rId18"/>
  </p:sldIdLst>
  <p:sldSz cx="12192000" cy="6858000"/>
  <p:notesSz cx="6858000" cy="9144000"/>
  <p:custDataLst>
    <p:tags r:id="rId19"/>
  </p:custDataLst>
  <p:defaultText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2" autoAdjust="0"/>
    <p:restoredTop sz="94660"/>
  </p:normalViewPr>
  <p:slideViewPr>
    <p:cSldViewPr snapToGrid="0">
      <p:cViewPr varScale="1">
        <p:scale>
          <a:sx n="105" d="100"/>
          <a:sy n="105" d="100"/>
        </p:scale>
        <p:origin x="1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bg>
      <p:bgPr>
        <a:gradFill flip="none" rotWithShape="1">
          <a:gsLst>
            <a:gs pos="0">
              <a:schemeClr val="bg1"/>
            </a:gs>
            <a:gs pos="0">
              <a:schemeClr val="accent2"/>
            </a:gs>
            <a:gs pos="85000">
              <a:schemeClr val="tx2"/>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8CD07C-7CBE-C6CC-F197-0F16038ABD5B}"/>
              </a:ext>
            </a:extLst>
          </p:cNvPr>
          <p:cNvSpPr/>
          <p:nvPr userDrawn="1"/>
        </p:nvSpPr>
        <p:spPr>
          <a:xfrm>
            <a:off x="0" y="0"/>
            <a:ext cx="12192000" cy="6857999"/>
          </a:xfrm>
          <a:prstGeom prst="rect">
            <a:avLst/>
          </a:prstGeom>
          <a:gradFill>
            <a:gsLst>
              <a:gs pos="0">
                <a:schemeClr val="bg1"/>
              </a:gs>
              <a:gs pos="0">
                <a:schemeClr val="accent2"/>
              </a:gs>
              <a:gs pos="85000">
                <a:schemeClr val="tx2"/>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605281"/>
            <a:ext cx="6400800" cy="3190240"/>
          </a:xfrm>
        </p:spPr>
        <p:txBody>
          <a:bodyPr anchor="b"/>
          <a:lstStyle>
            <a:lvl1pPr algn="l">
              <a:defRPr sz="600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526540" y="5181601"/>
            <a:ext cx="6400800" cy="695960"/>
          </a:xfrm>
        </p:spPr>
        <p:txBody>
          <a:bodyPr anchor="ctr"/>
          <a:lstStyle>
            <a:lvl1pPr marL="0" indent="0" algn="l">
              <a:buNone/>
              <a:defRPr sz="2400">
                <a:solidFill>
                  <a:schemeClr val="bg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
        <p:nvSpPr>
          <p:cNvPr id="8" name="Picture Placeholder 7">
            <a:extLst>
              <a:ext uri="{FF2B5EF4-FFF2-40B4-BE49-F238E27FC236}">
                <a16:creationId xmlns:a16="http://schemas.microsoft.com/office/drawing/2014/main" id="{3CB9B453-B113-191E-39AE-5F46524E587E}"/>
              </a:ext>
            </a:extLst>
          </p:cNvPr>
          <p:cNvSpPr>
            <a:spLocks noGrp="1"/>
          </p:cNvSpPr>
          <p:nvPr>
            <p:ph type="pic" sz="quarter" idx="13" hasCustomPrompt="1"/>
          </p:nvPr>
        </p:nvSpPr>
        <p:spPr>
          <a:xfrm>
            <a:off x="1524000" y="1082042"/>
            <a:ext cx="1391920" cy="467195"/>
          </a:xfrm>
        </p:spPr>
        <p:txBody>
          <a:bodyPr anchor="ctr"/>
          <a:lstStyle>
            <a:lvl1pPr marL="120650" indent="0" algn="ctr">
              <a:buNone/>
              <a:defRPr/>
            </a:lvl1pPr>
          </a:lstStyle>
          <a:p>
            <a:r>
              <a:rPr lang="en-US"/>
              <a:t>Logo</a:t>
            </a:r>
          </a:p>
        </p:txBody>
      </p:sp>
    </p:spTree>
    <p:extLst>
      <p:ext uri="{BB962C8B-B14F-4D97-AF65-F5344CB8AC3E}">
        <p14:creationId xmlns:p14="http://schemas.microsoft.com/office/powerpoint/2010/main" val="4121905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4500" y="2585806"/>
            <a:ext cx="3352800" cy="1887056"/>
          </a:xfrm>
        </p:spPr>
        <p:txBody>
          <a:bodyPr anchor="ctr"/>
          <a:lstStyle>
            <a:lvl1pPr>
              <a:lnSpc>
                <a:spcPct val="75000"/>
              </a:lnSpc>
              <a:defRPr sz="3200"/>
            </a:lvl1pPr>
          </a:lstStyle>
          <a:p>
            <a:r>
              <a:rPr lang="en-US" dirty="0"/>
              <a:t>Click to edit Master title style</a:t>
            </a:r>
          </a:p>
        </p:txBody>
      </p:sp>
      <p:sp>
        <p:nvSpPr>
          <p:cNvPr id="3" name="Content Placeholder 2"/>
          <p:cNvSpPr>
            <a:spLocks noGrp="1"/>
          </p:cNvSpPr>
          <p:nvPr>
            <p:ph idx="1"/>
          </p:nvPr>
        </p:nvSpPr>
        <p:spPr>
          <a:xfrm>
            <a:off x="5337544" y="914400"/>
            <a:ext cx="5825756" cy="5038344"/>
          </a:xfrm>
        </p:spPr>
        <p:txBody>
          <a:bodyPr anchor="ctr">
            <a:normAutofit/>
          </a:bodyPr>
          <a:lstStyle>
            <a:lvl1pPr marL="347663" indent="-336550">
              <a:buClrTx/>
              <a:buFont typeface="Arial" panose="020B0604020202020204" pitchFamily="34" charset="0"/>
              <a:buChar char="•"/>
              <a:defRPr sz="1800"/>
            </a:lvl1pPr>
            <a:lvl2pPr marL="696913" indent="-354013">
              <a:buClrTx/>
              <a:buFont typeface="Arial" panose="020B0604020202020204" pitchFamily="34" charset="0"/>
              <a:buChar char="•"/>
              <a:defRPr sz="1800"/>
            </a:lvl2pPr>
            <a:lvl3pPr marL="1144588" indent="-344488">
              <a:buClrTx/>
              <a:buFont typeface="Arial" panose="020B0604020202020204" pitchFamily="34" charset="0"/>
              <a:buChar char="•"/>
              <a:defRPr sz="1800"/>
            </a:lvl3pPr>
            <a:lvl4pPr marL="1604963" indent="-347663">
              <a:buClrTx/>
              <a:buFont typeface="Arial" panose="020B0604020202020204" pitchFamily="34" charset="0"/>
              <a:buChar char="•"/>
              <a:defRPr sz="1800"/>
            </a:lvl4pPr>
            <a:lvl5pPr marL="2065338" indent="-349250">
              <a:buClrTx/>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826690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mage 3 Sections">
    <p:spTree>
      <p:nvGrpSpPr>
        <p:cNvPr id="1" name=""/>
        <p:cNvGrpSpPr/>
        <p:nvPr/>
      </p:nvGrpSpPr>
      <p:grpSpPr>
        <a:xfrm>
          <a:off x="0" y="0"/>
          <a:ext cx="0" cy="0"/>
          <a:chOff x="0" y="0"/>
          <a:chExt cx="0" cy="0"/>
        </a:xfrm>
      </p:grpSpPr>
      <p:sp>
        <p:nvSpPr>
          <p:cNvPr id="2" name="Title 1"/>
          <p:cNvSpPr>
            <a:spLocks noGrp="1"/>
          </p:cNvSpPr>
          <p:nvPr>
            <p:ph type="title"/>
          </p:nvPr>
        </p:nvSpPr>
        <p:spPr>
          <a:xfrm>
            <a:off x="1713298" y="946879"/>
            <a:ext cx="9452007" cy="812800"/>
          </a:xfrm>
        </p:spPr>
        <p:txBody>
          <a:bodyPr/>
          <a:lstStyle/>
          <a:p>
            <a:r>
              <a:rPr lang="en-US" dirty="0"/>
              <a:t>Click to edit Master title style</a:t>
            </a:r>
          </a:p>
        </p:txBody>
      </p:sp>
      <p:sp>
        <p:nvSpPr>
          <p:cNvPr id="3" name="Content Placeholder 2"/>
          <p:cNvSpPr>
            <a:spLocks noGrp="1"/>
          </p:cNvSpPr>
          <p:nvPr>
            <p:ph sz="half" idx="1"/>
          </p:nvPr>
        </p:nvSpPr>
        <p:spPr>
          <a:xfrm>
            <a:off x="1714500" y="4109720"/>
            <a:ext cx="3108960" cy="1945640"/>
          </a:xfrm>
        </p:spPr>
        <p:txBody>
          <a:bodyPr>
            <a:noAutofit/>
          </a:bodyPr>
          <a:lstStyle>
            <a:lvl1pPr marL="11113" indent="0">
              <a:buNone/>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74920" y="4114457"/>
            <a:ext cx="3108960" cy="1945640"/>
          </a:xfrm>
        </p:spPr>
        <p:txBody>
          <a:bodyPr>
            <a:noAutofit/>
          </a:bodyPr>
          <a:lstStyle>
            <a:lvl1pPr marL="11113" indent="0">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405B87-0B1C-464B-928F-AA5E9D282D70}"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8" name="Content Placeholder 3">
            <a:extLst>
              <a:ext uri="{FF2B5EF4-FFF2-40B4-BE49-F238E27FC236}">
                <a16:creationId xmlns:a16="http://schemas.microsoft.com/office/drawing/2014/main" id="{A80733C4-37B3-EAAC-AEF9-6AA9939E4F15}"/>
              </a:ext>
            </a:extLst>
          </p:cNvPr>
          <p:cNvSpPr>
            <a:spLocks noGrp="1"/>
          </p:cNvSpPr>
          <p:nvPr>
            <p:ph sz="half" idx="13"/>
          </p:nvPr>
        </p:nvSpPr>
        <p:spPr>
          <a:xfrm>
            <a:off x="8435340" y="4109720"/>
            <a:ext cx="3108960" cy="1945640"/>
          </a:xfrm>
        </p:spPr>
        <p:txBody>
          <a:bodyPr>
            <a:noAutofit/>
          </a:bodyPr>
          <a:lstStyle>
            <a:lvl1pPr marL="11113" indent="0">
              <a:buNone/>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D1B3F97D-7E38-574A-6E95-2F00134A846D}"/>
              </a:ext>
            </a:extLst>
          </p:cNvPr>
          <p:cNvSpPr>
            <a:spLocks noGrp="1"/>
          </p:cNvSpPr>
          <p:nvPr>
            <p:ph type="body" idx="14"/>
          </p:nvPr>
        </p:nvSpPr>
        <p:spPr>
          <a:xfrm>
            <a:off x="1714500" y="3429000"/>
            <a:ext cx="3108960" cy="609600"/>
          </a:xfrm>
        </p:spPr>
        <p:txBody>
          <a:bodyPr anchor="b">
            <a:normAutofit/>
          </a:bodyPr>
          <a:lstStyle>
            <a:lvl1pPr marL="0" indent="0">
              <a:buNone/>
              <a:defRPr sz="16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3" name="Text Placeholder 2">
            <a:extLst>
              <a:ext uri="{FF2B5EF4-FFF2-40B4-BE49-F238E27FC236}">
                <a16:creationId xmlns:a16="http://schemas.microsoft.com/office/drawing/2014/main" id="{038B55C3-B35F-408A-369D-8D1FF3D18EB5}"/>
              </a:ext>
            </a:extLst>
          </p:cNvPr>
          <p:cNvSpPr>
            <a:spLocks noGrp="1"/>
          </p:cNvSpPr>
          <p:nvPr>
            <p:ph type="body" idx="15"/>
          </p:nvPr>
        </p:nvSpPr>
        <p:spPr>
          <a:xfrm>
            <a:off x="5074920" y="3433737"/>
            <a:ext cx="3108960" cy="609600"/>
          </a:xfrm>
        </p:spPr>
        <p:txBody>
          <a:bodyPr anchor="b">
            <a:normAutofit/>
          </a:bodyPr>
          <a:lstStyle>
            <a:lvl1pPr marL="0" indent="0">
              <a:buNone/>
              <a:defRPr sz="16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CE6F57E9-E945-F342-883D-87FEE1B72ACE}"/>
              </a:ext>
            </a:extLst>
          </p:cNvPr>
          <p:cNvSpPr>
            <a:spLocks noGrp="1"/>
          </p:cNvSpPr>
          <p:nvPr>
            <p:ph type="body" idx="16"/>
          </p:nvPr>
        </p:nvSpPr>
        <p:spPr>
          <a:xfrm>
            <a:off x="8435340" y="3429000"/>
            <a:ext cx="3108960" cy="609600"/>
          </a:xfrm>
        </p:spPr>
        <p:txBody>
          <a:bodyPr anchor="b">
            <a:normAutofit/>
          </a:bodyPr>
          <a:lstStyle>
            <a:lvl1pPr marL="0" indent="0">
              <a:buNone/>
              <a:defRPr sz="16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Tree>
    <p:extLst>
      <p:ext uri="{BB962C8B-B14F-4D97-AF65-F5344CB8AC3E}">
        <p14:creationId xmlns:p14="http://schemas.microsoft.com/office/powerpoint/2010/main" val="3524063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3-Sections-Horizontal">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E405B87-0B1C-464B-928F-AA5E9D282D70}"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3" name="Title 1">
            <a:extLst>
              <a:ext uri="{FF2B5EF4-FFF2-40B4-BE49-F238E27FC236}">
                <a16:creationId xmlns:a16="http://schemas.microsoft.com/office/drawing/2014/main" id="{398FC8F3-676C-5AF4-B7C2-3C03F181DDF4}"/>
              </a:ext>
            </a:extLst>
          </p:cNvPr>
          <p:cNvSpPr>
            <a:spLocks noGrp="1"/>
          </p:cNvSpPr>
          <p:nvPr>
            <p:ph type="title"/>
          </p:nvPr>
        </p:nvSpPr>
        <p:spPr>
          <a:xfrm>
            <a:off x="1714500" y="2585806"/>
            <a:ext cx="3352800" cy="1887056"/>
          </a:xfrm>
        </p:spPr>
        <p:txBody>
          <a:bodyPr anchor="ctr"/>
          <a:lstStyle>
            <a:lvl1pPr>
              <a:lnSpc>
                <a:spcPct val="75000"/>
              </a:lnSpc>
              <a:defRPr sz="3200"/>
            </a:lvl1pPr>
          </a:lstStyle>
          <a:p>
            <a:r>
              <a:rPr lang="en-US" dirty="0"/>
              <a:t>Click to edit Master title style</a:t>
            </a:r>
          </a:p>
        </p:txBody>
      </p:sp>
    </p:spTree>
    <p:extLst>
      <p:ext uri="{BB962C8B-B14F-4D97-AF65-F5344CB8AC3E}">
        <p14:creationId xmlns:p14="http://schemas.microsoft.com/office/powerpoint/2010/main" val="1576333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Sections">
    <p:spTree>
      <p:nvGrpSpPr>
        <p:cNvPr id="1" name=""/>
        <p:cNvGrpSpPr/>
        <p:nvPr/>
      </p:nvGrpSpPr>
      <p:grpSpPr>
        <a:xfrm>
          <a:off x="0" y="0"/>
          <a:ext cx="0" cy="0"/>
          <a:chOff x="0" y="0"/>
          <a:chExt cx="0" cy="0"/>
        </a:xfrm>
      </p:grpSpPr>
      <p:sp>
        <p:nvSpPr>
          <p:cNvPr id="2" name="Title 1"/>
          <p:cNvSpPr>
            <a:spLocks noGrp="1"/>
          </p:cNvSpPr>
          <p:nvPr>
            <p:ph type="title"/>
          </p:nvPr>
        </p:nvSpPr>
        <p:spPr>
          <a:xfrm>
            <a:off x="1713298" y="946878"/>
            <a:ext cx="9452007" cy="812800"/>
          </a:xfrm>
        </p:spPr>
        <p:txBody>
          <a:bodyPr/>
          <a:lstStyle/>
          <a:p>
            <a:r>
              <a:rPr lang="en-US" dirty="0"/>
              <a:t>Click to edit Master title style</a:t>
            </a:r>
          </a:p>
        </p:txBody>
      </p:sp>
      <p:sp>
        <p:nvSpPr>
          <p:cNvPr id="3" name="Content Placeholder 2"/>
          <p:cNvSpPr>
            <a:spLocks noGrp="1"/>
          </p:cNvSpPr>
          <p:nvPr>
            <p:ph sz="half" idx="1"/>
          </p:nvPr>
        </p:nvSpPr>
        <p:spPr>
          <a:xfrm>
            <a:off x="1714500" y="2903205"/>
            <a:ext cx="2194560" cy="3157353"/>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132580" y="2903205"/>
            <a:ext cx="2194560" cy="3157353"/>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E405B87-0B1C-464B-928F-AA5E9D282D70}" type="datetimeFigureOut">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D4B2D-25FF-0B46-98A4-87FBB723E472}" type="slidenum">
              <a:rPr lang="en-US" smtClean="0"/>
              <a:t>‹#›</a:t>
            </a:fld>
            <a:endParaRPr lang="en-US"/>
          </a:p>
        </p:txBody>
      </p:sp>
      <p:sp>
        <p:nvSpPr>
          <p:cNvPr id="9" name="Text Placeholder 2">
            <a:extLst>
              <a:ext uri="{FF2B5EF4-FFF2-40B4-BE49-F238E27FC236}">
                <a16:creationId xmlns:a16="http://schemas.microsoft.com/office/drawing/2014/main" id="{350EAC16-3B86-317F-2CED-01BEFE8BFE5A}"/>
              </a:ext>
            </a:extLst>
          </p:cNvPr>
          <p:cNvSpPr>
            <a:spLocks noGrp="1"/>
          </p:cNvSpPr>
          <p:nvPr>
            <p:ph type="body" idx="14"/>
          </p:nvPr>
        </p:nvSpPr>
        <p:spPr>
          <a:xfrm>
            <a:off x="1714500" y="2137144"/>
            <a:ext cx="2194560" cy="676499"/>
          </a:xfrm>
        </p:spPr>
        <p:txBody>
          <a:bodyPr anchor="b">
            <a:noAutofit/>
          </a:bodyPr>
          <a:lstStyle>
            <a:lvl1pPr marL="0" indent="0">
              <a:lnSpc>
                <a:spcPct val="100000"/>
              </a:lnSpc>
              <a:buNone/>
              <a:defRPr sz="16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0" name="Text Placeholder 2">
            <a:extLst>
              <a:ext uri="{FF2B5EF4-FFF2-40B4-BE49-F238E27FC236}">
                <a16:creationId xmlns:a16="http://schemas.microsoft.com/office/drawing/2014/main" id="{1EA0600A-89E3-8CAB-4C19-49198C79214D}"/>
              </a:ext>
            </a:extLst>
          </p:cNvPr>
          <p:cNvSpPr>
            <a:spLocks noGrp="1"/>
          </p:cNvSpPr>
          <p:nvPr>
            <p:ph type="body" idx="15"/>
          </p:nvPr>
        </p:nvSpPr>
        <p:spPr>
          <a:xfrm>
            <a:off x="4132580" y="2137144"/>
            <a:ext cx="2194560" cy="676499"/>
          </a:xfrm>
        </p:spPr>
        <p:txBody>
          <a:bodyPr anchor="b">
            <a:noAutofit/>
          </a:bodyPr>
          <a:lstStyle>
            <a:lvl1pPr marL="0" indent="0">
              <a:lnSpc>
                <a:spcPct val="100000"/>
              </a:lnSpc>
              <a:buNone/>
              <a:defRPr sz="16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2" name="Content Placeholder 2">
            <a:extLst>
              <a:ext uri="{FF2B5EF4-FFF2-40B4-BE49-F238E27FC236}">
                <a16:creationId xmlns:a16="http://schemas.microsoft.com/office/drawing/2014/main" id="{F690ACF7-A408-80E0-A25E-8A9F74C3F2B6}"/>
              </a:ext>
            </a:extLst>
          </p:cNvPr>
          <p:cNvSpPr>
            <a:spLocks noGrp="1"/>
          </p:cNvSpPr>
          <p:nvPr>
            <p:ph sz="half" idx="16"/>
          </p:nvPr>
        </p:nvSpPr>
        <p:spPr>
          <a:xfrm>
            <a:off x="6550660" y="2903205"/>
            <a:ext cx="2194560" cy="3157353"/>
          </a:xfrm>
        </p:spPr>
        <p:txBody>
          <a:bodyPr>
            <a:no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FDEA59C2-DB92-D43E-C415-F2F3982923E1}"/>
              </a:ext>
            </a:extLst>
          </p:cNvPr>
          <p:cNvSpPr>
            <a:spLocks noGrp="1"/>
          </p:cNvSpPr>
          <p:nvPr>
            <p:ph sz="half" idx="17"/>
          </p:nvPr>
        </p:nvSpPr>
        <p:spPr>
          <a:xfrm>
            <a:off x="8968740" y="2903205"/>
            <a:ext cx="2194560" cy="3157353"/>
          </a:xfrm>
        </p:spPr>
        <p:txBody>
          <a:bodyPr>
            <a:noAutofit/>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a16="http://schemas.microsoft.com/office/drawing/2014/main" id="{CB1781E3-ED60-E5E7-C672-6460D334A22A}"/>
              </a:ext>
            </a:extLst>
          </p:cNvPr>
          <p:cNvSpPr>
            <a:spLocks noGrp="1"/>
          </p:cNvSpPr>
          <p:nvPr>
            <p:ph type="body" idx="18"/>
          </p:nvPr>
        </p:nvSpPr>
        <p:spPr>
          <a:xfrm>
            <a:off x="6550660" y="2137144"/>
            <a:ext cx="2194560" cy="676499"/>
          </a:xfrm>
        </p:spPr>
        <p:txBody>
          <a:bodyPr anchor="b">
            <a:noAutofit/>
          </a:bodyPr>
          <a:lstStyle>
            <a:lvl1pPr marL="0" indent="0">
              <a:lnSpc>
                <a:spcPct val="100000"/>
              </a:lnSpc>
              <a:buNone/>
              <a:defRPr sz="16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5" name="Text Placeholder 2">
            <a:extLst>
              <a:ext uri="{FF2B5EF4-FFF2-40B4-BE49-F238E27FC236}">
                <a16:creationId xmlns:a16="http://schemas.microsoft.com/office/drawing/2014/main" id="{2B5BF9F1-DF69-2318-71B1-9FBF8A1100A0}"/>
              </a:ext>
            </a:extLst>
          </p:cNvPr>
          <p:cNvSpPr>
            <a:spLocks noGrp="1"/>
          </p:cNvSpPr>
          <p:nvPr>
            <p:ph type="body" idx="19"/>
          </p:nvPr>
        </p:nvSpPr>
        <p:spPr>
          <a:xfrm>
            <a:off x="8968740" y="2137144"/>
            <a:ext cx="2194560" cy="676499"/>
          </a:xfrm>
        </p:spPr>
        <p:txBody>
          <a:bodyPr anchor="b">
            <a:noAutofit/>
          </a:bodyPr>
          <a:lstStyle>
            <a:lvl1pPr marL="0" indent="0">
              <a:lnSpc>
                <a:spcPct val="100000"/>
              </a:lnSpc>
              <a:buNone/>
              <a:defRPr sz="16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Tree>
    <p:extLst>
      <p:ext uri="{BB962C8B-B14F-4D97-AF65-F5344CB8AC3E}">
        <p14:creationId xmlns:p14="http://schemas.microsoft.com/office/powerpoint/2010/main" val="2322070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13298" y="946879"/>
            <a:ext cx="9452007" cy="812800"/>
          </a:xfrm>
        </p:spPr>
        <p:txBody>
          <a:bodyPr/>
          <a:lstStyle>
            <a:lvl1pPr>
              <a:defRPr sz="3600"/>
            </a:lvl1pPr>
          </a:lstStyle>
          <a:p>
            <a:r>
              <a:rPr lang="en-US" dirty="0"/>
              <a:t>Slide title</a:t>
            </a:r>
          </a:p>
        </p:txBody>
      </p:sp>
      <p:sp>
        <p:nvSpPr>
          <p:cNvPr id="3" name="Text Placeholder 2"/>
          <p:cNvSpPr>
            <a:spLocks noGrp="1"/>
          </p:cNvSpPr>
          <p:nvPr>
            <p:ph type="body" idx="1" hasCustomPrompt="1"/>
          </p:nvPr>
        </p:nvSpPr>
        <p:spPr>
          <a:xfrm>
            <a:off x="1714500" y="1990254"/>
            <a:ext cx="4480560" cy="488166"/>
          </a:xfrm>
        </p:spPr>
        <p:txBody>
          <a:bodyPr anchor="t">
            <a:normAutofit/>
          </a:bodyPr>
          <a:lstStyle>
            <a:lvl1pPr marL="0" indent="0">
              <a:lnSpc>
                <a:spcPct val="120000"/>
              </a:lnSpc>
              <a:buNone/>
              <a:defRPr sz="1800" b="0" i="0">
                <a:solidFill>
                  <a:schemeClr val="tx1"/>
                </a:solidFill>
                <a:latin typeface="+mn-lt"/>
                <a:cs typeface="Consolas" panose="020B0609020204030204" pitchFamily="49"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Header</a:t>
            </a:r>
          </a:p>
        </p:txBody>
      </p:sp>
      <p:sp>
        <p:nvSpPr>
          <p:cNvPr id="4" name="Content Placeholder 3"/>
          <p:cNvSpPr>
            <a:spLocks noGrp="1"/>
          </p:cNvSpPr>
          <p:nvPr>
            <p:ph sz="half" idx="2"/>
          </p:nvPr>
        </p:nvSpPr>
        <p:spPr>
          <a:xfrm>
            <a:off x="1714499" y="2478420"/>
            <a:ext cx="4480560" cy="3432701"/>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643754" y="1990254"/>
            <a:ext cx="4480560" cy="488166"/>
          </a:xfrm>
        </p:spPr>
        <p:txBody>
          <a:bodyPr anchor="t">
            <a:normAutofit/>
          </a:bodyPr>
          <a:lstStyle>
            <a:lvl1pPr marL="0" indent="0">
              <a:lnSpc>
                <a:spcPct val="120000"/>
              </a:lnSpc>
              <a:buNone/>
              <a:defRPr sz="1800" b="0" i="0">
                <a:solidFill>
                  <a:schemeClr val="tx1"/>
                </a:solidFill>
                <a:latin typeface="+mn-lt"/>
                <a:cs typeface="Consolas" panose="020B0609020204030204" pitchFamily="49"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Header</a:t>
            </a:r>
          </a:p>
        </p:txBody>
      </p:sp>
      <p:sp>
        <p:nvSpPr>
          <p:cNvPr id="6" name="Content Placeholder 5"/>
          <p:cNvSpPr>
            <a:spLocks noGrp="1"/>
          </p:cNvSpPr>
          <p:nvPr>
            <p:ph sz="quarter" idx="4"/>
          </p:nvPr>
        </p:nvSpPr>
        <p:spPr>
          <a:xfrm>
            <a:off x="6643754" y="2478420"/>
            <a:ext cx="4480560" cy="3432701"/>
          </a:xfrm>
        </p:spPr>
        <p:txBody>
          <a:bodyPr>
            <a:normAutofit/>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2E405B87-0B1C-464B-928F-AA5E9D282D70}" type="datetimeFigureOut">
              <a:rPr lang="en-US" smtClean="0"/>
              <a:t>10/21/2025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612524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4500" y="2585806"/>
            <a:ext cx="3352800" cy="1887056"/>
          </a:xfrm>
        </p:spPr>
        <p:txBody>
          <a:bodyPr anchor="ctr"/>
          <a:lstStyle>
            <a:lvl1pPr>
              <a:lnSpc>
                <a:spcPct val="75000"/>
              </a:lnSpc>
              <a:defRPr sz="3200"/>
            </a:lvl1pPr>
          </a:lstStyle>
          <a:p>
            <a:r>
              <a:rPr lang="en-US" dirty="0"/>
              <a:t>Click to edit Master title style</a:t>
            </a:r>
          </a:p>
        </p:txBody>
      </p:sp>
      <p:sp>
        <p:nvSpPr>
          <p:cNvPr id="3" name="Content Placeholder 2"/>
          <p:cNvSpPr>
            <a:spLocks noGrp="1"/>
          </p:cNvSpPr>
          <p:nvPr>
            <p:ph idx="1"/>
          </p:nvPr>
        </p:nvSpPr>
        <p:spPr>
          <a:xfrm>
            <a:off x="5337544" y="914400"/>
            <a:ext cx="5825756" cy="5038344"/>
          </a:xfrm>
        </p:spPr>
        <p:txBody>
          <a:bodyPr anchor="ctr">
            <a:normAutofit/>
          </a:bodyPr>
          <a:lstStyle>
            <a:lvl1pPr marL="347663" indent="-336550">
              <a:buClrTx/>
              <a:buFont typeface="Arial" panose="020B0604020202020204" pitchFamily="34" charset="0"/>
              <a:buChar char="•"/>
              <a:defRPr sz="1800"/>
            </a:lvl1pPr>
            <a:lvl2pPr marL="696913" indent="-354013">
              <a:buClrTx/>
              <a:buFont typeface="Arial" panose="020B0604020202020204" pitchFamily="34" charset="0"/>
              <a:buChar char="•"/>
              <a:defRPr sz="1800"/>
            </a:lvl2pPr>
            <a:lvl3pPr marL="1144588" indent="-344488">
              <a:buClrTx/>
              <a:buFont typeface="Arial" panose="020B0604020202020204" pitchFamily="34" charset="0"/>
              <a:buChar char="•"/>
              <a:defRPr sz="1800"/>
            </a:lvl3pPr>
            <a:lvl4pPr marL="1604963" indent="-347663">
              <a:buClrTx/>
              <a:buFont typeface="Arial" panose="020B0604020202020204" pitchFamily="34" charset="0"/>
              <a:buChar char="•"/>
              <a:defRPr sz="1800"/>
            </a:lvl4pPr>
            <a:lvl5pPr marL="2065338" indent="-349250">
              <a:buClrTx/>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82669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ext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722043-2D95-29F7-23F7-AC5AA521BD59}"/>
              </a:ext>
            </a:extLst>
          </p:cNvPr>
          <p:cNvSpPr/>
          <p:nvPr userDrawn="1"/>
        </p:nvSpPr>
        <p:spPr>
          <a:xfrm>
            <a:off x="0" y="0"/>
            <a:ext cx="6096000" cy="6857999"/>
          </a:xfrm>
          <a:prstGeom prst="rect">
            <a:avLst/>
          </a:prstGeom>
          <a:gradFill>
            <a:gsLst>
              <a:gs pos="0">
                <a:schemeClr val="bg1"/>
              </a:gs>
              <a:gs pos="0">
                <a:schemeClr val="accent2"/>
              </a:gs>
              <a:gs pos="85000">
                <a:schemeClr val="tx2"/>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52FA5F-1328-3708-1BC4-82B73543FB70}"/>
              </a:ext>
            </a:extLst>
          </p:cNvPr>
          <p:cNvSpPr/>
          <p:nvPr userDrawn="1"/>
        </p:nvSpPr>
        <p:spPr>
          <a:xfrm>
            <a:off x="6092687" y="0"/>
            <a:ext cx="6096000" cy="6857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D25D3F-2ED7-EDDC-23D1-6C2A8606B62E}"/>
              </a:ext>
            </a:extLst>
          </p:cNvPr>
          <p:cNvSpPr>
            <a:spLocks noGrp="1"/>
          </p:cNvSpPr>
          <p:nvPr>
            <p:ph type="title"/>
          </p:nvPr>
        </p:nvSpPr>
        <p:spPr>
          <a:xfrm>
            <a:off x="1713298" y="946879"/>
            <a:ext cx="9452007" cy="812800"/>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224BCDB5-92CE-19FC-210E-528313183730}"/>
              </a:ext>
            </a:extLst>
          </p:cNvPr>
          <p:cNvSpPr>
            <a:spLocks noGrp="1"/>
          </p:cNvSpPr>
          <p:nvPr>
            <p:ph type="dt" sz="half" idx="10"/>
          </p:nvPr>
        </p:nvSpPr>
        <p:spPr/>
        <p:txBody>
          <a:bodyPr/>
          <a:lstStyle/>
          <a:p>
            <a:fld id="{2E405B87-0B1C-464B-928F-AA5E9D282D70}" type="datetimeFigureOut">
              <a:rPr lang="en-US" smtClean="0"/>
              <a:t>10/21/2025</a:t>
            </a:fld>
            <a:endParaRPr lang="en-US"/>
          </a:p>
        </p:txBody>
      </p:sp>
      <p:sp>
        <p:nvSpPr>
          <p:cNvPr id="4" name="Footer Placeholder 3">
            <a:extLst>
              <a:ext uri="{FF2B5EF4-FFF2-40B4-BE49-F238E27FC236}">
                <a16:creationId xmlns:a16="http://schemas.microsoft.com/office/drawing/2014/main" id="{7EB004F1-D87B-3EFD-38E4-82030EC3F6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28C3EC-6AEF-4A9D-0ADF-E1554C7B9058}"/>
              </a:ext>
            </a:extLst>
          </p:cNvPr>
          <p:cNvSpPr>
            <a:spLocks noGrp="1"/>
          </p:cNvSpPr>
          <p:nvPr>
            <p:ph type="sldNum" sz="quarter" idx="12"/>
          </p:nvPr>
        </p:nvSpPr>
        <p:spPr/>
        <p:txBody>
          <a:bodyPr/>
          <a:lstStyle/>
          <a:p>
            <a:fld id="{D9AD4B2D-25FF-0B46-98A4-87FBB723E472}" type="slidenum">
              <a:rPr lang="en-US" smtClean="0"/>
              <a:t>‹#›</a:t>
            </a:fld>
            <a:endParaRPr lang="en-US"/>
          </a:p>
        </p:txBody>
      </p:sp>
      <p:sp>
        <p:nvSpPr>
          <p:cNvPr id="6" name="Text Placeholder 2">
            <a:extLst>
              <a:ext uri="{FF2B5EF4-FFF2-40B4-BE49-F238E27FC236}">
                <a16:creationId xmlns:a16="http://schemas.microsoft.com/office/drawing/2014/main" id="{D021B172-A4F0-5282-DB74-F5ACD631B73B}"/>
              </a:ext>
            </a:extLst>
          </p:cNvPr>
          <p:cNvSpPr>
            <a:spLocks noGrp="1"/>
          </p:cNvSpPr>
          <p:nvPr>
            <p:ph type="body" idx="1" hasCustomPrompt="1"/>
          </p:nvPr>
        </p:nvSpPr>
        <p:spPr>
          <a:xfrm>
            <a:off x="5772838" y="1807400"/>
            <a:ext cx="5620585" cy="873761"/>
          </a:xfrm>
        </p:spPr>
        <p:txBody>
          <a:bodyPr anchor="t">
            <a:normAutofit/>
          </a:bodyPr>
          <a:lstStyle>
            <a:lvl1pPr marL="0" indent="0">
              <a:lnSpc>
                <a:spcPct val="100000"/>
              </a:lnSpc>
              <a:buNone/>
              <a:defRPr sz="2400" b="1">
                <a:solidFill>
                  <a:schemeClr val="tx1"/>
                </a:solidFill>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Header</a:t>
            </a:r>
          </a:p>
        </p:txBody>
      </p:sp>
      <p:sp>
        <p:nvSpPr>
          <p:cNvPr id="7" name="Content Placeholder 3">
            <a:extLst>
              <a:ext uri="{FF2B5EF4-FFF2-40B4-BE49-F238E27FC236}">
                <a16:creationId xmlns:a16="http://schemas.microsoft.com/office/drawing/2014/main" id="{17A1B9EB-D4F3-ECAC-785C-671C0F3BF323}"/>
              </a:ext>
            </a:extLst>
          </p:cNvPr>
          <p:cNvSpPr>
            <a:spLocks noGrp="1"/>
          </p:cNvSpPr>
          <p:nvPr>
            <p:ph sz="half" idx="2"/>
          </p:nvPr>
        </p:nvSpPr>
        <p:spPr>
          <a:xfrm>
            <a:off x="5772839" y="2706624"/>
            <a:ext cx="5620586" cy="3694176"/>
          </a:xfrm>
        </p:spPr>
        <p:txBody>
          <a:bodyPr>
            <a:normAutofit/>
          </a:bodyPr>
          <a:lstStyle>
            <a:lvl1pPr>
              <a:defRPr sz="1800">
                <a:solidFill>
                  <a:schemeClr val="tx1"/>
                </a:solidFill>
              </a:defRPr>
            </a:lvl1pPr>
            <a:lvl2pPr>
              <a:defRPr sz="1800">
                <a:solidFill>
                  <a:schemeClr val="tx1"/>
                </a:solidFill>
              </a:defRPr>
            </a:lvl2pPr>
            <a:lvl3pPr>
              <a:defRPr sz="1800">
                <a:solidFill>
                  <a:schemeClr val="tx1"/>
                </a:solidFill>
              </a:defRPr>
            </a:lvl3pPr>
            <a:lvl4pPr>
              <a:defRPr sz="1800">
                <a:solidFill>
                  <a:schemeClr val="tx1"/>
                </a:solidFill>
              </a:defRPr>
            </a:lvl4pPr>
            <a:lvl5pP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8804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4500" y="2585806"/>
            <a:ext cx="3352800" cy="1887056"/>
          </a:xfrm>
        </p:spPr>
        <p:txBody>
          <a:bodyPr anchor="ctr"/>
          <a:lstStyle>
            <a:lvl1pPr>
              <a:lnSpc>
                <a:spcPct val="75000"/>
              </a:lnSpc>
              <a:defRPr sz="3200"/>
            </a:lvl1pPr>
          </a:lstStyle>
          <a:p>
            <a:r>
              <a:rPr lang="en-US" dirty="0"/>
              <a:t>Click to edit Master title style</a:t>
            </a:r>
          </a:p>
        </p:txBody>
      </p:sp>
      <p:sp>
        <p:nvSpPr>
          <p:cNvPr id="3" name="Content Placeholder 2"/>
          <p:cNvSpPr>
            <a:spLocks noGrp="1"/>
          </p:cNvSpPr>
          <p:nvPr>
            <p:ph idx="1"/>
          </p:nvPr>
        </p:nvSpPr>
        <p:spPr>
          <a:xfrm>
            <a:off x="5337544" y="914400"/>
            <a:ext cx="5825756" cy="5038344"/>
          </a:xfrm>
        </p:spPr>
        <p:txBody>
          <a:bodyPr anchor="ctr">
            <a:normAutofit/>
          </a:bodyPr>
          <a:lstStyle>
            <a:lvl1pPr marL="347663" indent="-336550">
              <a:buClrTx/>
              <a:buFont typeface="Arial" panose="020B0604020202020204" pitchFamily="34" charset="0"/>
              <a:buChar char="•"/>
              <a:defRPr sz="1800"/>
            </a:lvl1pPr>
            <a:lvl2pPr marL="696913" indent="-354013">
              <a:buClrTx/>
              <a:buFont typeface="Arial" panose="020B0604020202020204" pitchFamily="34" charset="0"/>
              <a:buChar char="•"/>
              <a:defRPr sz="1800"/>
            </a:lvl2pPr>
            <a:lvl3pPr marL="1144588" indent="-344488">
              <a:buClrTx/>
              <a:buFont typeface="Arial" panose="020B0604020202020204" pitchFamily="34" charset="0"/>
              <a:buChar char="•"/>
              <a:defRPr sz="1800"/>
            </a:lvl3pPr>
            <a:lvl4pPr marL="1604963" indent="-347663">
              <a:buClrTx/>
              <a:buFont typeface="Arial" panose="020B0604020202020204" pitchFamily="34" charset="0"/>
              <a:buChar char="•"/>
              <a:defRPr sz="1800"/>
            </a:lvl4pPr>
            <a:lvl5pPr marL="2065338" indent="-349250">
              <a:buClrTx/>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E405B87-0B1C-464B-928F-AA5E9D282D70}" type="datetimeFigureOut">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D4B2D-25FF-0B46-98A4-87FBB723E472}" type="slidenum">
              <a:rPr lang="en-US" smtClean="0"/>
              <a:t>‹#›</a:t>
            </a:fld>
            <a:endParaRPr lang="en-US"/>
          </a:p>
        </p:txBody>
      </p:sp>
    </p:spTree>
    <p:extLst>
      <p:ext uri="{BB962C8B-B14F-4D97-AF65-F5344CB8AC3E}">
        <p14:creationId xmlns:p14="http://schemas.microsoft.com/office/powerpoint/2010/main" val="182669045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CF939E-F6EF-BBC8-9456-EAD417DF785C}"/>
              </a:ext>
            </a:extLst>
          </p:cNvPr>
          <p:cNvSpPr/>
          <p:nvPr userDrawn="1"/>
        </p:nvSpPr>
        <p:spPr>
          <a:xfrm>
            <a:off x="0" y="6295696"/>
            <a:ext cx="12192000" cy="562303"/>
          </a:xfrm>
          <a:prstGeom prst="rect">
            <a:avLst/>
          </a:prstGeom>
          <a:gradFill>
            <a:gsLst>
              <a:gs pos="0">
                <a:schemeClr val="bg1"/>
              </a:gs>
              <a:gs pos="0">
                <a:schemeClr val="accent2"/>
              </a:gs>
              <a:gs pos="85000">
                <a:schemeClr val="tx2"/>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30704" y="1016000"/>
            <a:ext cx="10134600" cy="812800"/>
          </a:xfrm>
          <a:prstGeom prst="rect">
            <a:avLst/>
          </a:prstGeom>
        </p:spPr>
        <p:txBody>
          <a:bodyPr vert="horz" lIns="0" tIns="45720" rIns="91440" bIns="45720" rtlCol="0" anchor="b">
            <a:noAutofit/>
          </a:bodyPr>
          <a:lstStyle/>
          <a:p>
            <a:r>
              <a:rPr lang="en-US" dirty="0"/>
              <a:t>Slide title</a:t>
            </a:r>
          </a:p>
        </p:txBody>
      </p:sp>
      <p:sp>
        <p:nvSpPr>
          <p:cNvPr id="3" name="Text Placeholder 2"/>
          <p:cNvSpPr>
            <a:spLocks noGrp="1"/>
          </p:cNvSpPr>
          <p:nvPr>
            <p:ph type="body" idx="1"/>
          </p:nvPr>
        </p:nvSpPr>
        <p:spPr>
          <a:xfrm>
            <a:off x="1028699" y="1967022"/>
            <a:ext cx="10136605" cy="4332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1500" y="6538585"/>
            <a:ext cx="29718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a:p>
        </p:txBody>
      </p:sp>
      <p:sp>
        <p:nvSpPr>
          <p:cNvPr id="5" name="Footer Placeholder 4"/>
          <p:cNvSpPr>
            <a:spLocks noGrp="1"/>
          </p:cNvSpPr>
          <p:nvPr>
            <p:ph type="ftr" sz="quarter" idx="3"/>
          </p:nvPr>
        </p:nvSpPr>
        <p:spPr>
          <a:xfrm>
            <a:off x="3662680" y="6538585"/>
            <a:ext cx="479044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9116060" y="6538585"/>
            <a:ext cx="242824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753432857"/>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914377" rtl="0" eaLnBrk="1" latinLnBrk="0" hangingPunct="1">
        <a:lnSpc>
          <a:spcPct val="85000"/>
        </a:lnSpc>
        <a:spcBef>
          <a:spcPct val="0"/>
        </a:spcBef>
        <a:buNone/>
        <a:defRPr sz="3600" b="1" i="0" kern="1200" cap="none" spc="0" baseline="0">
          <a:solidFill>
            <a:schemeClr val="tx2"/>
          </a:solidFill>
          <a:latin typeface="+mj-lt"/>
          <a:ea typeface="+mj-ea"/>
          <a:cs typeface="+mj-cs"/>
        </a:defRPr>
      </a:lvl1pPr>
    </p:titleStyle>
    <p:bodyStyle>
      <a:lvl1pPr marL="347663" indent="-3365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1pPr>
      <a:lvl2pPr marL="696913" indent="-35401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2pPr>
      <a:lvl3pPr marL="1144588" indent="-344488"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3pPr>
      <a:lvl4pPr marL="1604963" indent="-34766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4pPr>
      <a:lvl5pPr marL="2065338" indent="-3492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288">
          <p15:clr>
            <a:srgbClr val="F26B43"/>
          </p15:clr>
        </p15:guide>
        <p15:guide id="13" orient="horz" pos="4032">
          <p15:clr>
            <a:srgbClr val="F26B43"/>
          </p15:clr>
        </p15:guide>
        <p15:guide id="14" pos="7032">
          <p15:clr>
            <a:srgbClr val="F26B43"/>
          </p15:clr>
        </p15:guide>
        <p15:guide id="15" pos="3840">
          <p15:clr>
            <a:srgbClr val="F26B43"/>
          </p15:clr>
        </p15:guide>
        <p15:guide id="16" pos="648">
          <p15:clr>
            <a:srgbClr val="F26B43"/>
          </p15:clr>
        </p15:guide>
        <p15:guide id="17" orient="horz" pos="2160">
          <p15:clr>
            <a:srgbClr val="F26B43"/>
          </p15:clr>
        </p15:guide>
        <p15:guide id="18" pos="2640">
          <p15:clr>
            <a:srgbClr val="F26B43"/>
          </p15:clr>
        </p15:guide>
        <p15:guide id="19" pos="4992">
          <p15:clr>
            <a:srgbClr val="F26B43"/>
          </p15:clr>
        </p15:guide>
        <p15:guide id="20" orient="horz" pos="11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CF939E-F6EF-BBC8-9456-EAD417DF785C}"/>
              </a:ext>
            </a:extLst>
          </p:cNvPr>
          <p:cNvSpPr/>
          <p:nvPr userDrawn="1"/>
        </p:nvSpPr>
        <p:spPr>
          <a:xfrm>
            <a:off x="0" y="6295696"/>
            <a:ext cx="12192000" cy="562303"/>
          </a:xfrm>
          <a:prstGeom prst="rect">
            <a:avLst/>
          </a:prstGeom>
          <a:gradFill>
            <a:gsLst>
              <a:gs pos="0">
                <a:schemeClr val="bg1"/>
              </a:gs>
              <a:gs pos="0">
                <a:schemeClr val="accent2"/>
              </a:gs>
              <a:gs pos="85000">
                <a:schemeClr val="tx2"/>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30704" y="1016000"/>
            <a:ext cx="10134600" cy="812800"/>
          </a:xfrm>
          <a:prstGeom prst="rect">
            <a:avLst/>
          </a:prstGeom>
        </p:spPr>
        <p:txBody>
          <a:bodyPr vert="horz" lIns="0" tIns="45720" rIns="91440" bIns="45720" rtlCol="0" anchor="b">
            <a:noAutofit/>
          </a:bodyPr>
          <a:lstStyle/>
          <a:p>
            <a:r>
              <a:rPr lang="en-US" dirty="0"/>
              <a:t>Slide title</a:t>
            </a:r>
          </a:p>
        </p:txBody>
      </p:sp>
      <p:sp>
        <p:nvSpPr>
          <p:cNvPr id="3" name="Text Placeholder 2"/>
          <p:cNvSpPr>
            <a:spLocks noGrp="1"/>
          </p:cNvSpPr>
          <p:nvPr>
            <p:ph type="body" idx="1"/>
          </p:nvPr>
        </p:nvSpPr>
        <p:spPr>
          <a:xfrm>
            <a:off x="1028699" y="1967022"/>
            <a:ext cx="10136605" cy="4332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1500" y="6538585"/>
            <a:ext cx="29718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a:p>
        </p:txBody>
      </p:sp>
      <p:sp>
        <p:nvSpPr>
          <p:cNvPr id="5" name="Footer Placeholder 4"/>
          <p:cNvSpPr>
            <a:spLocks noGrp="1"/>
          </p:cNvSpPr>
          <p:nvPr>
            <p:ph type="ftr" sz="quarter" idx="3"/>
          </p:nvPr>
        </p:nvSpPr>
        <p:spPr>
          <a:xfrm>
            <a:off x="3662680" y="6538585"/>
            <a:ext cx="479044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9116060" y="6538585"/>
            <a:ext cx="242824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753432857"/>
      </p:ext>
    </p:extLst>
  </p:cSld>
  <p:clrMap bg1="lt1" tx1="dk1" bg2="lt2" tx2="dk2" accent1="accent1" accent2="accent2" accent3="accent3" accent4="accent4" accent5="accent5" accent6="accent6" hlink="hlink" folHlink="folHlink"/>
  <p:sldLayoutIdLst>
    <p:sldLayoutId id="2147483670" r:id="rId1"/>
  </p:sldLayoutIdLst>
  <p:txStyles>
    <p:titleStyle>
      <a:lvl1pPr algn="l" defTabSz="914377" rtl="0" eaLnBrk="1" latinLnBrk="0" hangingPunct="1">
        <a:lnSpc>
          <a:spcPct val="85000"/>
        </a:lnSpc>
        <a:spcBef>
          <a:spcPct val="0"/>
        </a:spcBef>
        <a:buNone/>
        <a:defRPr sz="3600" b="1" i="0" kern="1200" cap="none" spc="0" baseline="0">
          <a:solidFill>
            <a:schemeClr val="tx2"/>
          </a:solidFill>
          <a:latin typeface="+mj-lt"/>
          <a:ea typeface="+mj-ea"/>
          <a:cs typeface="+mj-cs"/>
        </a:defRPr>
      </a:lvl1pPr>
    </p:titleStyle>
    <p:bodyStyle>
      <a:lvl1pPr marL="347663" indent="-3365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1pPr>
      <a:lvl2pPr marL="696913" indent="-35401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2pPr>
      <a:lvl3pPr marL="1144588" indent="-344488"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3pPr>
      <a:lvl4pPr marL="1604963" indent="-34766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4pPr>
      <a:lvl5pPr marL="2065338" indent="-3492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288">
          <p15:clr>
            <a:srgbClr val="F26B43"/>
          </p15:clr>
        </p15:guide>
        <p15:guide id="13" orient="horz" pos="4032">
          <p15:clr>
            <a:srgbClr val="F26B43"/>
          </p15:clr>
        </p15:guide>
        <p15:guide id="14" pos="7032">
          <p15:clr>
            <a:srgbClr val="F26B43"/>
          </p15:clr>
        </p15:guide>
        <p15:guide id="15" pos="3840">
          <p15:clr>
            <a:srgbClr val="F26B43"/>
          </p15:clr>
        </p15:guide>
        <p15:guide id="16" pos="648">
          <p15:clr>
            <a:srgbClr val="F26B43"/>
          </p15:clr>
        </p15:guide>
        <p15:guide id="17" orient="horz" pos="2160">
          <p15:clr>
            <a:srgbClr val="F26B43"/>
          </p15:clr>
        </p15:guide>
        <p15:guide id="18" pos="2640">
          <p15:clr>
            <a:srgbClr val="F26B43"/>
          </p15:clr>
        </p15:guide>
        <p15:guide id="19" pos="4992">
          <p15:clr>
            <a:srgbClr val="F26B43"/>
          </p15:clr>
        </p15:guide>
        <p15:guide id="20" orient="horz" pos="11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CF939E-F6EF-BBC8-9456-EAD417DF785C}"/>
              </a:ext>
            </a:extLst>
          </p:cNvPr>
          <p:cNvSpPr/>
          <p:nvPr userDrawn="1"/>
        </p:nvSpPr>
        <p:spPr>
          <a:xfrm>
            <a:off x="0" y="6295696"/>
            <a:ext cx="12192000" cy="562303"/>
          </a:xfrm>
          <a:prstGeom prst="rect">
            <a:avLst/>
          </a:prstGeom>
          <a:gradFill>
            <a:gsLst>
              <a:gs pos="0">
                <a:schemeClr val="bg1"/>
              </a:gs>
              <a:gs pos="0">
                <a:schemeClr val="accent2"/>
              </a:gs>
              <a:gs pos="85000">
                <a:schemeClr val="tx2"/>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30704" y="1016000"/>
            <a:ext cx="10134600" cy="812800"/>
          </a:xfrm>
          <a:prstGeom prst="rect">
            <a:avLst/>
          </a:prstGeom>
        </p:spPr>
        <p:txBody>
          <a:bodyPr vert="horz" lIns="0" tIns="45720" rIns="91440" bIns="45720" rtlCol="0" anchor="b">
            <a:noAutofit/>
          </a:bodyPr>
          <a:lstStyle/>
          <a:p>
            <a:r>
              <a:rPr lang="en-US" dirty="0"/>
              <a:t>Slide title</a:t>
            </a:r>
          </a:p>
        </p:txBody>
      </p:sp>
      <p:sp>
        <p:nvSpPr>
          <p:cNvPr id="3" name="Text Placeholder 2"/>
          <p:cNvSpPr>
            <a:spLocks noGrp="1"/>
          </p:cNvSpPr>
          <p:nvPr>
            <p:ph type="body" idx="1"/>
          </p:nvPr>
        </p:nvSpPr>
        <p:spPr>
          <a:xfrm>
            <a:off x="1028699" y="1967022"/>
            <a:ext cx="10136605" cy="4332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1500" y="6538585"/>
            <a:ext cx="29718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a:p>
        </p:txBody>
      </p:sp>
      <p:sp>
        <p:nvSpPr>
          <p:cNvPr id="5" name="Footer Placeholder 4"/>
          <p:cNvSpPr>
            <a:spLocks noGrp="1"/>
          </p:cNvSpPr>
          <p:nvPr>
            <p:ph type="ftr" sz="quarter" idx="3"/>
          </p:nvPr>
        </p:nvSpPr>
        <p:spPr>
          <a:xfrm>
            <a:off x="3662680" y="6538585"/>
            <a:ext cx="479044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9116060" y="6538585"/>
            <a:ext cx="242824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753432857"/>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914377" rtl="0" eaLnBrk="1" latinLnBrk="0" hangingPunct="1">
        <a:lnSpc>
          <a:spcPct val="85000"/>
        </a:lnSpc>
        <a:spcBef>
          <a:spcPct val="0"/>
        </a:spcBef>
        <a:buNone/>
        <a:defRPr sz="3600" b="1" i="0" kern="1200" cap="none" spc="0" baseline="0">
          <a:solidFill>
            <a:schemeClr val="tx2"/>
          </a:solidFill>
          <a:latin typeface="+mj-lt"/>
          <a:ea typeface="+mj-ea"/>
          <a:cs typeface="+mj-cs"/>
        </a:defRPr>
      </a:lvl1pPr>
    </p:titleStyle>
    <p:bodyStyle>
      <a:lvl1pPr marL="347663" indent="-3365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1pPr>
      <a:lvl2pPr marL="696913" indent="-35401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2pPr>
      <a:lvl3pPr marL="1144588" indent="-344488"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3pPr>
      <a:lvl4pPr marL="1604963" indent="-34766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4pPr>
      <a:lvl5pPr marL="2065338" indent="-3492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288">
          <p15:clr>
            <a:srgbClr val="F26B43"/>
          </p15:clr>
        </p15:guide>
        <p15:guide id="13" orient="horz" pos="4032">
          <p15:clr>
            <a:srgbClr val="F26B43"/>
          </p15:clr>
        </p15:guide>
        <p15:guide id="14" pos="7032">
          <p15:clr>
            <a:srgbClr val="F26B43"/>
          </p15:clr>
        </p15:guide>
        <p15:guide id="15" pos="3840">
          <p15:clr>
            <a:srgbClr val="F26B43"/>
          </p15:clr>
        </p15:guide>
        <p15:guide id="16" pos="648">
          <p15:clr>
            <a:srgbClr val="F26B43"/>
          </p15:clr>
        </p15:guide>
        <p15:guide id="17" orient="horz" pos="2160">
          <p15:clr>
            <a:srgbClr val="F26B43"/>
          </p15:clr>
        </p15:guide>
        <p15:guide id="18" pos="2640">
          <p15:clr>
            <a:srgbClr val="F26B43"/>
          </p15:clr>
        </p15:guide>
        <p15:guide id="19" pos="4992">
          <p15:clr>
            <a:srgbClr val="F26B43"/>
          </p15:clr>
        </p15:guide>
        <p15:guide id="20" orient="horz" pos="11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CF939E-F6EF-BBC8-9456-EAD417DF785C}"/>
              </a:ext>
            </a:extLst>
          </p:cNvPr>
          <p:cNvSpPr/>
          <p:nvPr userDrawn="1"/>
        </p:nvSpPr>
        <p:spPr>
          <a:xfrm>
            <a:off x="0" y="6295696"/>
            <a:ext cx="12192000" cy="562303"/>
          </a:xfrm>
          <a:prstGeom prst="rect">
            <a:avLst/>
          </a:prstGeom>
          <a:gradFill>
            <a:gsLst>
              <a:gs pos="0">
                <a:schemeClr val="bg1"/>
              </a:gs>
              <a:gs pos="0">
                <a:schemeClr val="accent2"/>
              </a:gs>
              <a:gs pos="85000">
                <a:schemeClr val="tx2"/>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30704" y="1016000"/>
            <a:ext cx="10134600" cy="812800"/>
          </a:xfrm>
          <a:prstGeom prst="rect">
            <a:avLst/>
          </a:prstGeom>
        </p:spPr>
        <p:txBody>
          <a:bodyPr vert="horz" lIns="0" tIns="45720" rIns="91440" bIns="45720" rtlCol="0" anchor="b">
            <a:noAutofit/>
          </a:bodyPr>
          <a:lstStyle/>
          <a:p>
            <a:r>
              <a:rPr lang="en-US" dirty="0"/>
              <a:t>Slide title</a:t>
            </a:r>
          </a:p>
        </p:txBody>
      </p:sp>
      <p:sp>
        <p:nvSpPr>
          <p:cNvPr id="3" name="Text Placeholder 2"/>
          <p:cNvSpPr>
            <a:spLocks noGrp="1"/>
          </p:cNvSpPr>
          <p:nvPr>
            <p:ph type="body" idx="1"/>
          </p:nvPr>
        </p:nvSpPr>
        <p:spPr>
          <a:xfrm>
            <a:off x="1028699" y="1967022"/>
            <a:ext cx="10136605" cy="4332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1500" y="6538585"/>
            <a:ext cx="29718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a:p>
        </p:txBody>
      </p:sp>
      <p:sp>
        <p:nvSpPr>
          <p:cNvPr id="5" name="Footer Placeholder 4"/>
          <p:cNvSpPr>
            <a:spLocks noGrp="1"/>
          </p:cNvSpPr>
          <p:nvPr>
            <p:ph type="ftr" sz="quarter" idx="3"/>
          </p:nvPr>
        </p:nvSpPr>
        <p:spPr>
          <a:xfrm>
            <a:off x="3662680" y="6538585"/>
            <a:ext cx="479044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9116060" y="6538585"/>
            <a:ext cx="242824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753432857"/>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377" rtl="0" eaLnBrk="1" latinLnBrk="0" hangingPunct="1">
        <a:lnSpc>
          <a:spcPct val="85000"/>
        </a:lnSpc>
        <a:spcBef>
          <a:spcPct val="0"/>
        </a:spcBef>
        <a:buNone/>
        <a:defRPr sz="3600" b="1" i="0" kern="1200" cap="none" spc="0" baseline="0">
          <a:solidFill>
            <a:schemeClr val="tx2"/>
          </a:solidFill>
          <a:latin typeface="+mj-lt"/>
          <a:ea typeface="+mj-ea"/>
          <a:cs typeface="+mj-cs"/>
        </a:defRPr>
      </a:lvl1pPr>
    </p:titleStyle>
    <p:bodyStyle>
      <a:lvl1pPr marL="347663" indent="-3365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1pPr>
      <a:lvl2pPr marL="696913" indent="-35401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2pPr>
      <a:lvl3pPr marL="1144588" indent="-344488"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3pPr>
      <a:lvl4pPr marL="1604963" indent="-34766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4pPr>
      <a:lvl5pPr marL="2065338" indent="-3492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288">
          <p15:clr>
            <a:srgbClr val="F26B43"/>
          </p15:clr>
        </p15:guide>
        <p15:guide id="13" orient="horz" pos="4032">
          <p15:clr>
            <a:srgbClr val="F26B43"/>
          </p15:clr>
        </p15:guide>
        <p15:guide id="14" pos="7032">
          <p15:clr>
            <a:srgbClr val="F26B43"/>
          </p15:clr>
        </p15:guide>
        <p15:guide id="15" pos="3840">
          <p15:clr>
            <a:srgbClr val="F26B43"/>
          </p15:clr>
        </p15:guide>
        <p15:guide id="16" pos="648">
          <p15:clr>
            <a:srgbClr val="F26B43"/>
          </p15:clr>
        </p15:guide>
        <p15:guide id="17" orient="horz" pos="2160">
          <p15:clr>
            <a:srgbClr val="F26B43"/>
          </p15:clr>
        </p15:guide>
        <p15:guide id="18" pos="2640">
          <p15:clr>
            <a:srgbClr val="F26B43"/>
          </p15:clr>
        </p15:guide>
        <p15:guide id="19" pos="4992">
          <p15:clr>
            <a:srgbClr val="F26B43"/>
          </p15:clr>
        </p15:guide>
        <p15:guide id="20" orient="horz" pos="115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CF939E-F6EF-BBC8-9456-EAD417DF785C}"/>
              </a:ext>
            </a:extLst>
          </p:cNvPr>
          <p:cNvSpPr/>
          <p:nvPr userDrawn="1"/>
        </p:nvSpPr>
        <p:spPr>
          <a:xfrm>
            <a:off x="0" y="6295696"/>
            <a:ext cx="12192000" cy="562303"/>
          </a:xfrm>
          <a:prstGeom prst="rect">
            <a:avLst/>
          </a:prstGeom>
          <a:gradFill>
            <a:gsLst>
              <a:gs pos="0">
                <a:schemeClr val="bg1"/>
              </a:gs>
              <a:gs pos="0">
                <a:schemeClr val="accent2"/>
              </a:gs>
              <a:gs pos="85000">
                <a:schemeClr val="tx2"/>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30704" y="1016000"/>
            <a:ext cx="10134600" cy="812800"/>
          </a:xfrm>
          <a:prstGeom prst="rect">
            <a:avLst/>
          </a:prstGeom>
        </p:spPr>
        <p:txBody>
          <a:bodyPr vert="horz" lIns="0" tIns="45720" rIns="91440" bIns="45720" rtlCol="0" anchor="b">
            <a:noAutofit/>
          </a:bodyPr>
          <a:lstStyle/>
          <a:p>
            <a:r>
              <a:rPr lang="en-US" dirty="0"/>
              <a:t>Slide title</a:t>
            </a:r>
          </a:p>
        </p:txBody>
      </p:sp>
      <p:sp>
        <p:nvSpPr>
          <p:cNvPr id="3" name="Text Placeholder 2"/>
          <p:cNvSpPr>
            <a:spLocks noGrp="1"/>
          </p:cNvSpPr>
          <p:nvPr>
            <p:ph type="body" idx="1"/>
          </p:nvPr>
        </p:nvSpPr>
        <p:spPr>
          <a:xfrm>
            <a:off x="1028699" y="1967022"/>
            <a:ext cx="10136605" cy="4332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1500" y="6538585"/>
            <a:ext cx="29718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a:p>
        </p:txBody>
      </p:sp>
      <p:sp>
        <p:nvSpPr>
          <p:cNvPr id="5" name="Footer Placeholder 4"/>
          <p:cNvSpPr>
            <a:spLocks noGrp="1"/>
          </p:cNvSpPr>
          <p:nvPr>
            <p:ph type="ftr" sz="quarter" idx="3"/>
          </p:nvPr>
        </p:nvSpPr>
        <p:spPr>
          <a:xfrm>
            <a:off x="3662680" y="6538585"/>
            <a:ext cx="479044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9116060" y="6538585"/>
            <a:ext cx="242824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753432857"/>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377" rtl="0" eaLnBrk="1" latinLnBrk="0" hangingPunct="1">
        <a:lnSpc>
          <a:spcPct val="85000"/>
        </a:lnSpc>
        <a:spcBef>
          <a:spcPct val="0"/>
        </a:spcBef>
        <a:buNone/>
        <a:defRPr sz="3600" b="1" i="0" kern="1200" cap="none" spc="0" baseline="0">
          <a:solidFill>
            <a:schemeClr val="tx2"/>
          </a:solidFill>
          <a:latin typeface="+mj-lt"/>
          <a:ea typeface="+mj-ea"/>
          <a:cs typeface="+mj-cs"/>
        </a:defRPr>
      </a:lvl1pPr>
    </p:titleStyle>
    <p:bodyStyle>
      <a:lvl1pPr marL="347663" indent="-3365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1pPr>
      <a:lvl2pPr marL="696913" indent="-35401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2pPr>
      <a:lvl3pPr marL="1144588" indent="-344488"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3pPr>
      <a:lvl4pPr marL="1604963" indent="-34766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4pPr>
      <a:lvl5pPr marL="2065338" indent="-3492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288">
          <p15:clr>
            <a:srgbClr val="F26B43"/>
          </p15:clr>
        </p15:guide>
        <p15:guide id="13" orient="horz" pos="4032">
          <p15:clr>
            <a:srgbClr val="F26B43"/>
          </p15:clr>
        </p15:guide>
        <p15:guide id="14" pos="7032">
          <p15:clr>
            <a:srgbClr val="F26B43"/>
          </p15:clr>
        </p15:guide>
        <p15:guide id="15" pos="3840">
          <p15:clr>
            <a:srgbClr val="F26B43"/>
          </p15:clr>
        </p15:guide>
        <p15:guide id="16" pos="648">
          <p15:clr>
            <a:srgbClr val="F26B43"/>
          </p15:clr>
        </p15:guide>
        <p15:guide id="17" orient="horz" pos="2160">
          <p15:clr>
            <a:srgbClr val="F26B43"/>
          </p15:clr>
        </p15:guide>
        <p15:guide id="18" pos="2640">
          <p15:clr>
            <a:srgbClr val="F26B43"/>
          </p15:clr>
        </p15:guide>
        <p15:guide id="19" pos="4992">
          <p15:clr>
            <a:srgbClr val="F26B43"/>
          </p15:clr>
        </p15:guide>
        <p15:guide id="20" orient="horz" pos="115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CF939E-F6EF-BBC8-9456-EAD417DF785C}"/>
              </a:ext>
            </a:extLst>
          </p:cNvPr>
          <p:cNvSpPr/>
          <p:nvPr userDrawn="1"/>
        </p:nvSpPr>
        <p:spPr>
          <a:xfrm>
            <a:off x="0" y="6295696"/>
            <a:ext cx="12192000" cy="562303"/>
          </a:xfrm>
          <a:prstGeom prst="rect">
            <a:avLst/>
          </a:prstGeom>
          <a:gradFill>
            <a:gsLst>
              <a:gs pos="0">
                <a:schemeClr val="bg1"/>
              </a:gs>
              <a:gs pos="0">
                <a:schemeClr val="accent2"/>
              </a:gs>
              <a:gs pos="85000">
                <a:schemeClr val="tx2"/>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30704" y="1016000"/>
            <a:ext cx="10134600" cy="812800"/>
          </a:xfrm>
          <a:prstGeom prst="rect">
            <a:avLst/>
          </a:prstGeom>
        </p:spPr>
        <p:txBody>
          <a:bodyPr vert="horz" lIns="0" tIns="45720" rIns="91440" bIns="45720" rtlCol="0" anchor="b">
            <a:noAutofit/>
          </a:bodyPr>
          <a:lstStyle/>
          <a:p>
            <a:r>
              <a:rPr lang="en-US" dirty="0"/>
              <a:t>Slide title</a:t>
            </a:r>
          </a:p>
        </p:txBody>
      </p:sp>
      <p:sp>
        <p:nvSpPr>
          <p:cNvPr id="3" name="Text Placeholder 2"/>
          <p:cNvSpPr>
            <a:spLocks noGrp="1"/>
          </p:cNvSpPr>
          <p:nvPr>
            <p:ph type="body" idx="1"/>
          </p:nvPr>
        </p:nvSpPr>
        <p:spPr>
          <a:xfrm>
            <a:off x="1028699" y="1967022"/>
            <a:ext cx="10136605" cy="4332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1500" y="6538585"/>
            <a:ext cx="29718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a:p>
        </p:txBody>
      </p:sp>
      <p:sp>
        <p:nvSpPr>
          <p:cNvPr id="5" name="Footer Placeholder 4"/>
          <p:cNvSpPr>
            <a:spLocks noGrp="1"/>
          </p:cNvSpPr>
          <p:nvPr>
            <p:ph type="ftr" sz="quarter" idx="3"/>
          </p:nvPr>
        </p:nvSpPr>
        <p:spPr>
          <a:xfrm>
            <a:off x="3662680" y="6538585"/>
            <a:ext cx="479044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9116060" y="6538585"/>
            <a:ext cx="242824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753432857"/>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377" rtl="0" eaLnBrk="1" latinLnBrk="0" hangingPunct="1">
        <a:lnSpc>
          <a:spcPct val="85000"/>
        </a:lnSpc>
        <a:spcBef>
          <a:spcPct val="0"/>
        </a:spcBef>
        <a:buNone/>
        <a:defRPr sz="3600" b="1" i="0" kern="1200" cap="none" spc="0" baseline="0">
          <a:solidFill>
            <a:schemeClr val="tx2"/>
          </a:solidFill>
          <a:latin typeface="+mj-lt"/>
          <a:ea typeface="+mj-ea"/>
          <a:cs typeface="+mj-cs"/>
        </a:defRPr>
      </a:lvl1pPr>
    </p:titleStyle>
    <p:bodyStyle>
      <a:lvl1pPr marL="347663" indent="-3365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1pPr>
      <a:lvl2pPr marL="696913" indent="-35401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2pPr>
      <a:lvl3pPr marL="1144588" indent="-344488"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3pPr>
      <a:lvl4pPr marL="1604963" indent="-34766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4pPr>
      <a:lvl5pPr marL="2065338" indent="-3492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288">
          <p15:clr>
            <a:srgbClr val="F26B43"/>
          </p15:clr>
        </p15:guide>
        <p15:guide id="13" orient="horz" pos="4032">
          <p15:clr>
            <a:srgbClr val="F26B43"/>
          </p15:clr>
        </p15:guide>
        <p15:guide id="14" pos="7032">
          <p15:clr>
            <a:srgbClr val="F26B43"/>
          </p15:clr>
        </p15:guide>
        <p15:guide id="15" pos="3840">
          <p15:clr>
            <a:srgbClr val="F26B43"/>
          </p15:clr>
        </p15:guide>
        <p15:guide id="16" pos="648">
          <p15:clr>
            <a:srgbClr val="F26B43"/>
          </p15:clr>
        </p15:guide>
        <p15:guide id="17" orient="horz" pos="2160">
          <p15:clr>
            <a:srgbClr val="F26B43"/>
          </p15:clr>
        </p15:guide>
        <p15:guide id="18" pos="2640">
          <p15:clr>
            <a:srgbClr val="F26B43"/>
          </p15:clr>
        </p15:guide>
        <p15:guide id="19" pos="4992">
          <p15:clr>
            <a:srgbClr val="F26B43"/>
          </p15:clr>
        </p15:guide>
        <p15:guide id="20" orient="horz" pos="115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CF939E-F6EF-BBC8-9456-EAD417DF785C}"/>
              </a:ext>
            </a:extLst>
          </p:cNvPr>
          <p:cNvSpPr/>
          <p:nvPr userDrawn="1"/>
        </p:nvSpPr>
        <p:spPr>
          <a:xfrm>
            <a:off x="0" y="6295696"/>
            <a:ext cx="12192000" cy="562303"/>
          </a:xfrm>
          <a:prstGeom prst="rect">
            <a:avLst/>
          </a:prstGeom>
          <a:gradFill>
            <a:gsLst>
              <a:gs pos="0">
                <a:schemeClr val="bg1"/>
              </a:gs>
              <a:gs pos="0">
                <a:schemeClr val="accent2"/>
              </a:gs>
              <a:gs pos="85000">
                <a:schemeClr val="tx2"/>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30704" y="1016000"/>
            <a:ext cx="10134600" cy="812800"/>
          </a:xfrm>
          <a:prstGeom prst="rect">
            <a:avLst/>
          </a:prstGeom>
        </p:spPr>
        <p:txBody>
          <a:bodyPr vert="horz" lIns="0" tIns="45720" rIns="91440" bIns="45720" rtlCol="0" anchor="b">
            <a:noAutofit/>
          </a:bodyPr>
          <a:lstStyle/>
          <a:p>
            <a:r>
              <a:rPr lang="en-US" dirty="0"/>
              <a:t>Slide title</a:t>
            </a:r>
          </a:p>
        </p:txBody>
      </p:sp>
      <p:sp>
        <p:nvSpPr>
          <p:cNvPr id="3" name="Text Placeholder 2"/>
          <p:cNvSpPr>
            <a:spLocks noGrp="1"/>
          </p:cNvSpPr>
          <p:nvPr>
            <p:ph type="body" idx="1"/>
          </p:nvPr>
        </p:nvSpPr>
        <p:spPr>
          <a:xfrm>
            <a:off x="1028699" y="1967022"/>
            <a:ext cx="10136605" cy="4332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1500" y="6538585"/>
            <a:ext cx="29718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a:p>
        </p:txBody>
      </p:sp>
      <p:sp>
        <p:nvSpPr>
          <p:cNvPr id="5" name="Footer Placeholder 4"/>
          <p:cNvSpPr>
            <a:spLocks noGrp="1"/>
          </p:cNvSpPr>
          <p:nvPr>
            <p:ph type="ftr" sz="quarter" idx="3"/>
          </p:nvPr>
        </p:nvSpPr>
        <p:spPr>
          <a:xfrm>
            <a:off x="3662680" y="6538585"/>
            <a:ext cx="479044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9116060" y="6538585"/>
            <a:ext cx="242824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753432857"/>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377" rtl="0" eaLnBrk="1" latinLnBrk="0" hangingPunct="1">
        <a:lnSpc>
          <a:spcPct val="85000"/>
        </a:lnSpc>
        <a:spcBef>
          <a:spcPct val="0"/>
        </a:spcBef>
        <a:buNone/>
        <a:defRPr sz="3600" b="1" i="0" kern="1200" cap="none" spc="0" baseline="0">
          <a:solidFill>
            <a:schemeClr val="tx2"/>
          </a:solidFill>
          <a:latin typeface="+mj-lt"/>
          <a:ea typeface="+mj-ea"/>
          <a:cs typeface="+mj-cs"/>
        </a:defRPr>
      </a:lvl1pPr>
    </p:titleStyle>
    <p:bodyStyle>
      <a:lvl1pPr marL="347663" indent="-3365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1pPr>
      <a:lvl2pPr marL="696913" indent="-35401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2pPr>
      <a:lvl3pPr marL="1144588" indent="-344488"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3pPr>
      <a:lvl4pPr marL="1604963" indent="-34766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4pPr>
      <a:lvl5pPr marL="2065338" indent="-3492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288">
          <p15:clr>
            <a:srgbClr val="F26B43"/>
          </p15:clr>
        </p15:guide>
        <p15:guide id="13" orient="horz" pos="4032">
          <p15:clr>
            <a:srgbClr val="F26B43"/>
          </p15:clr>
        </p15:guide>
        <p15:guide id="14" pos="7032">
          <p15:clr>
            <a:srgbClr val="F26B43"/>
          </p15:clr>
        </p15:guide>
        <p15:guide id="15" pos="3840">
          <p15:clr>
            <a:srgbClr val="F26B43"/>
          </p15:clr>
        </p15:guide>
        <p15:guide id="16" pos="648">
          <p15:clr>
            <a:srgbClr val="F26B43"/>
          </p15:clr>
        </p15:guide>
        <p15:guide id="17" orient="horz" pos="2160">
          <p15:clr>
            <a:srgbClr val="F26B43"/>
          </p15:clr>
        </p15:guide>
        <p15:guide id="18" pos="2640">
          <p15:clr>
            <a:srgbClr val="F26B43"/>
          </p15:clr>
        </p15:guide>
        <p15:guide id="19" pos="4992">
          <p15:clr>
            <a:srgbClr val="F26B43"/>
          </p15:clr>
        </p15:guide>
        <p15:guide id="20" orient="horz" pos="115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CF939E-F6EF-BBC8-9456-EAD417DF785C}"/>
              </a:ext>
            </a:extLst>
          </p:cNvPr>
          <p:cNvSpPr/>
          <p:nvPr userDrawn="1"/>
        </p:nvSpPr>
        <p:spPr>
          <a:xfrm>
            <a:off x="0" y="6295696"/>
            <a:ext cx="12192000" cy="562303"/>
          </a:xfrm>
          <a:prstGeom prst="rect">
            <a:avLst/>
          </a:prstGeom>
          <a:gradFill>
            <a:gsLst>
              <a:gs pos="0">
                <a:schemeClr val="bg1"/>
              </a:gs>
              <a:gs pos="0">
                <a:schemeClr val="accent2"/>
              </a:gs>
              <a:gs pos="85000">
                <a:schemeClr val="tx2"/>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30704" y="1016000"/>
            <a:ext cx="10134600" cy="812800"/>
          </a:xfrm>
          <a:prstGeom prst="rect">
            <a:avLst/>
          </a:prstGeom>
        </p:spPr>
        <p:txBody>
          <a:bodyPr vert="horz" lIns="0" tIns="45720" rIns="91440" bIns="45720" rtlCol="0" anchor="b">
            <a:noAutofit/>
          </a:bodyPr>
          <a:lstStyle/>
          <a:p>
            <a:r>
              <a:rPr lang="en-US" dirty="0"/>
              <a:t>Slide title</a:t>
            </a:r>
          </a:p>
        </p:txBody>
      </p:sp>
      <p:sp>
        <p:nvSpPr>
          <p:cNvPr id="3" name="Text Placeholder 2"/>
          <p:cNvSpPr>
            <a:spLocks noGrp="1"/>
          </p:cNvSpPr>
          <p:nvPr>
            <p:ph type="body" idx="1"/>
          </p:nvPr>
        </p:nvSpPr>
        <p:spPr>
          <a:xfrm>
            <a:off x="1028699" y="1967022"/>
            <a:ext cx="10136605" cy="4332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1500" y="6538585"/>
            <a:ext cx="29718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a:p>
        </p:txBody>
      </p:sp>
      <p:sp>
        <p:nvSpPr>
          <p:cNvPr id="5" name="Footer Placeholder 4"/>
          <p:cNvSpPr>
            <a:spLocks noGrp="1"/>
          </p:cNvSpPr>
          <p:nvPr>
            <p:ph type="ftr" sz="quarter" idx="3"/>
          </p:nvPr>
        </p:nvSpPr>
        <p:spPr>
          <a:xfrm>
            <a:off x="3662680" y="6538585"/>
            <a:ext cx="479044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9116060" y="6538585"/>
            <a:ext cx="242824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753432857"/>
      </p:ext>
    </p:extLst>
  </p:cSld>
  <p:clrMap bg1="lt1" tx1="dk1" bg2="lt2" tx2="dk2" accent1="accent1" accent2="accent2" accent3="accent3" accent4="accent4" accent5="accent5" accent6="accent6" hlink="hlink" folHlink="folHlink"/>
  <p:sldLayoutIdLst>
    <p:sldLayoutId id="2147483676" r:id="rId1"/>
  </p:sldLayoutIdLst>
  <p:txStyles>
    <p:titleStyle>
      <a:lvl1pPr algn="l" defTabSz="914377" rtl="0" eaLnBrk="1" latinLnBrk="0" hangingPunct="1">
        <a:lnSpc>
          <a:spcPct val="85000"/>
        </a:lnSpc>
        <a:spcBef>
          <a:spcPct val="0"/>
        </a:spcBef>
        <a:buNone/>
        <a:defRPr sz="3600" b="1" i="0" kern="1200" cap="none" spc="0" baseline="0">
          <a:solidFill>
            <a:schemeClr val="tx2"/>
          </a:solidFill>
          <a:latin typeface="+mj-lt"/>
          <a:ea typeface="+mj-ea"/>
          <a:cs typeface="+mj-cs"/>
        </a:defRPr>
      </a:lvl1pPr>
    </p:titleStyle>
    <p:bodyStyle>
      <a:lvl1pPr marL="347663" indent="-3365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1pPr>
      <a:lvl2pPr marL="696913" indent="-35401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2pPr>
      <a:lvl3pPr marL="1144588" indent="-344488"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3pPr>
      <a:lvl4pPr marL="1604963" indent="-34766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4pPr>
      <a:lvl5pPr marL="2065338" indent="-3492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288">
          <p15:clr>
            <a:srgbClr val="F26B43"/>
          </p15:clr>
        </p15:guide>
        <p15:guide id="13" orient="horz" pos="4032">
          <p15:clr>
            <a:srgbClr val="F26B43"/>
          </p15:clr>
        </p15:guide>
        <p15:guide id="14" pos="7032">
          <p15:clr>
            <a:srgbClr val="F26B43"/>
          </p15:clr>
        </p15:guide>
        <p15:guide id="15" pos="3840">
          <p15:clr>
            <a:srgbClr val="F26B43"/>
          </p15:clr>
        </p15:guide>
        <p15:guide id="16" pos="648">
          <p15:clr>
            <a:srgbClr val="F26B43"/>
          </p15:clr>
        </p15:guide>
        <p15:guide id="17" orient="horz" pos="2160">
          <p15:clr>
            <a:srgbClr val="F26B43"/>
          </p15:clr>
        </p15:guide>
        <p15:guide id="18" pos="2640">
          <p15:clr>
            <a:srgbClr val="F26B43"/>
          </p15:clr>
        </p15:guide>
        <p15:guide id="19" pos="4992">
          <p15:clr>
            <a:srgbClr val="F26B43"/>
          </p15:clr>
        </p15:guide>
        <p15:guide id="20" orient="horz" pos="115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CF939E-F6EF-BBC8-9456-EAD417DF785C}"/>
              </a:ext>
            </a:extLst>
          </p:cNvPr>
          <p:cNvSpPr/>
          <p:nvPr userDrawn="1"/>
        </p:nvSpPr>
        <p:spPr>
          <a:xfrm>
            <a:off x="0" y="6295696"/>
            <a:ext cx="12192000" cy="562303"/>
          </a:xfrm>
          <a:prstGeom prst="rect">
            <a:avLst/>
          </a:prstGeom>
          <a:gradFill>
            <a:gsLst>
              <a:gs pos="0">
                <a:schemeClr val="bg1"/>
              </a:gs>
              <a:gs pos="0">
                <a:schemeClr val="accent2"/>
              </a:gs>
              <a:gs pos="85000">
                <a:schemeClr val="tx2"/>
              </a:gs>
            </a:gsLst>
            <a:path path="circle">
              <a:fillToRect l="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30704" y="1016000"/>
            <a:ext cx="10134600" cy="812800"/>
          </a:xfrm>
          <a:prstGeom prst="rect">
            <a:avLst/>
          </a:prstGeom>
        </p:spPr>
        <p:txBody>
          <a:bodyPr vert="horz" lIns="0" tIns="45720" rIns="91440" bIns="45720" rtlCol="0" anchor="b">
            <a:noAutofit/>
          </a:bodyPr>
          <a:lstStyle/>
          <a:p>
            <a:r>
              <a:rPr lang="en-US" dirty="0"/>
              <a:t>Slide title</a:t>
            </a:r>
          </a:p>
        </p:txBody>
      </p:sp>
      <p:sp>
        <p:nvSpPr>
          <p:cNvPr id="3" name="Text Placeholder 2"/>
          <p:cNvSpPr>
            <a:spLocks noGrp="1"/>
          </p:cNvSpPr>
          <p:nvPr>
            <p:ph type="body" idx="1"/>
          </p:nvPr>
        </p:nvSpPr>
        <p:spPr>
          <a:xfrm>
            <a:off x="1028699" y="1967022"/>
            <a:ext cx="10136605" cy="43325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71500" y="6538585"/>
            <a:ext cx="2971800" cy="320676"/>
          </a:xfrm>
          <a:prstGeom prst="rect">
            <a:avLst/>
          </a:prstGeom>
        </p:spPr>
        <p:txBody>
          <a:bodyPr vert="horz" lIns="91440" tIns="45720" rIns="91440" bIns="45720" rtlCol="0" anchor="ctr"/>
          <a:lstStyle>
            <a:lvl1pPr algn="l">
              <a:defRPr sz="1200">
                <a:solidFill>
                  <a:schemeClr val="tx1">
                    <a:tint val="82000"/>
                  </a:schemeClr>
                </a:solidFill>
              </a:defRPr>
            </a:lvl1pPr>
          </a:lstStyle>
          <a:p>
            <a:fld id="{2E405B87-0B1C-464B-928F-AA5E9D282D70}" type="datetimeFigureOut">
              <a:rPr lang="en-US" smtClean="0"/>
              <a:t>10/21/2025</a:t>
            </a:fld>
            <a:endParaRPr lang="en-US"/>
          </a:p>
        </p:txBody>
      </p:sp>
      <p:sp>
        <p:nvSpPr>
          <p:cNvPr id="5" name="Footer Placeholder 4"/>
          <p:cNvSpPr>
            <a:spLocks noGrp="1"/>
          </p:cNvSpPr>
          <p:nvPr>
            <p:ph type="ftr" sz="quarter" idx="3"/>
          </p:nvPr>
        </p:nvSpPr>
        <p:spPr>
          <a:xfrm>
            <a:off x="3662680" y="6538585"/>
            <a:ext cx="4790440" cy="320676"/>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9116060" y="6538585"/>
            <a:ext cx="2428240" cy="320676"/>
          </a:xfrm>
          <a:prstGeom prst="rect">
            <a:avLst/>
          </a:prstGeom>
        </p:spPr>
        <p:txBody>
          <a:bodyPr vert="horz" lIns="91440" tIns="45720" rIns="91440" bIns="45720" rtlCol="0" anchor="ctr"/>
          <a:lstStyle>
            <a:lvl1pPr algn="r">
              <a:defRPr sz="1200">
                <a:solidFill>
                  <a:schemeClr val="tx1">
                    <a:tint val="82000"/>
                  </a:schemeClr>
                </a:solidFill>
              </a:defRPr>
            </a:lvl1pPr>
          </a:lstStyle>
          <a:p>
            <a:fld id="{D9AD4B2D-25FF-0B46-98A4-87FBB723E472}" type="slidenum">
              <a:rPr lang="en-US" smtClean="0"/>
              <a:t>‹#›</a:t>
            </a:fld>
            <a:endParaRPr lang="en-US"/>
          </a:p>
        </p:txBody>
      </p:sp>
    </p:spTree>
    <p:extLst>
      <p:ext uri="{BB962C8B-B14F-4D97-AF65-F5344CB8AC3E}">
        <p14:creationId xmlns:p14="http://schemas.microsoft.com/office/powerpoint/2010/main" val="3753432857"/>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914377" rtl="0" eaLnBrk="1" latinLnBrk="0" hangingPunct="1">
        <a:lnSpc>
          <a:spcPct val="85000"/>
        </a:lnSpc>
        <a:spcBef>
          <a:spcPct val="0"/>
        </a:spcBef>
        <a:buNone/>
        <a:defRPr sz="3600" b="1" i="0" kern="1200" cap="none" spc="0" baseline="0">
          <a:solidFill>
            <a:schemeClr val="tx2"/>
          </a:solidFill>
          <a:latin typeface="+mj-lt"/>
          <a:ea typeface="+mj-ea"/>
          <a:cs typeface="+mj-cs"/>
        </a:defRPr>
      </a:lvl1pPr>
    </p:titleStyle>
    <p:bodyStyle>
      <a:lvl1pPr marL="347663" indent="-3365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1pPr>
      <a:lvl2pPr marL="696913" indent="-35401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2pPr>
      <a:lvl3pPr marL="1144588" indent="-344488"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3pPr>
      <a:lvl4pPr marL="1604963" indent="-347663"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4pPr>
      <a:lvl5pPr marL="2065338" indent="-349250" algn="l" defTabSz="914377" rtl="0" eaLnBrk="1" fontAlgn="ctr" latinLnBrk="0" hangingPunct="1">
        <a:lnSpc>
          <a:spcPct val="110000"/>
        </a:lnSpc>
        <a:spcBef>
          <a:spcPts val="1200"/>
        </a:spcBef>
        <a:buClrTx/>
        <a:buSzPct val="100000"/>
        <a:buFont typeface="Arial" panose="020B0604020202020204" pitchFamily="34" charset="0"/>
        <a:buChar char="•"/>
        <a:tabLst/>
        <a:defRPr sz="1800" b="0" i="0" kern="1200" spc="0" normalizeH="0" baseline="0">
          <a:solidFill>
            <a:schemeClr val="tx2"/>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1" orient="horz" pos="288">
          <p15:clr>
            <a:srgbClr val="F26B43"/>
          </p15:clr>
        </p15:guide>
        <p15:guide id="13" orient="horz" pos="4032">
          <p15:clr>
            <a:srgbClr val="F26B43"/>
          </p15:clr>
        </p15:guide>
        <p15:guide id="14" pos="7032">
          <p15:clr>
            <a:srgbClr val="F26B43"/>
          </p15:clr>
        </p15:guide>
        <p15:guide id="15" pos="3840">
          <p15:clr>
            <a:srgbClr val="F26B43"/>
          </p15:clr>
        </p15:guide>
        <p15:guide id="16" pos="648">
          <p15:clr>
            <a:srgbClr val="F26B43"/>
          </p15:clr>
        </p15:guide>
        <p15:guide id="17" orient="horz" pos="2160">
          <p15:clr>
            <a:srgbClr val="F26B43"/>
          </p15:clr>
        </p15:guide>
        <p15:guide id="18" pos="2640">
          <p15:clr>
            <a:srgbClr val="F26B43"/>
          </p15:clr>
        </p15:guide>
        <p15:guide id="19" pos="4992">
          <p15:clr>
            <a:srgbClr val="F26B43"/>
          </p15:clr>
        </p15:guide>
        <p15:guide id="20" orient="horz" pos="115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7.xml"/><Relationship Id="rId7"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2.xml"/><Relationship Id="rId5" Type="http://schemas.openxmlformats.org/officeDocument/2006/relationships/tags" Target="../tags/tag9.xml"/><Relationship Id="rId4" Type="http://schemas.openxmlformats.org/officeDocument/2006/relationships/tags" Target="../tags/tag8.xml"/></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3.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 Type="http://schemas.openxmlformats.org/officeDocument/2006/relationships/tags" Target="../tags/tag11.xml"/><Relationship Id="rId16" Type="http://schemas.openxmlformats.org/officeDocument/2006/relationships/image" Target="../media/image9.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image" Target="../media/image8.png"/><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image" Target="../media/image13.png"/><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image" Target="../media/image12.png"/><Relationship Id="rId2" Type="http://schemas.openxmlformats.org/officeDocument/2006/relationships/tags" Target="../tags/tag23.xml"/><Relationship Id="rId16" Type="http://schemas.openxmlformats.org/officeDocument/2006/relationships/image" Target="../media/image11.png"/><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image" Target="../media/image10.png"/><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slideLayout" Target="../slideLayouts/slideLayout5.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56.xml"/><Relationship Id="rId7" Type="http://schemas.openxmlformats.org/officeDocument/2006/relationships/image" Target="../media/image5.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7.xml"/><Relationship Id="rId5" Type="http://schemas.openxmlformats.org/officeDocument/2006/relationships/tags" Target="../tags/tag58.xml"/><Relationship Id="rId4" Type="http://schemas.openxmlformats.org/officeDocument/2006/relationships/tags" Target="../tags/tag57.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10" Type="http://schemas.openxmlformats.org/officeDocument/2006/relationships/image" Target="../media/image18.png"/><Relationship Id="rId4" Type="http://schemas.openxmlformats.org/officeDocument/2006/relationships/tags" Target="../tags/tag62.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68.xml"/><Relationship Id="rId7" Type="http://schemas.openxmlformats.org/officeDocument/2006/relationships/image" Target="../media/image5.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9.xml"/><Relationship Id="rId5" Type="http://schemas.openxmlformats.org/officeDocument/2006/relationships/tags" Target="../tags/tag70.xml"/><Relationship Id="rId4" Type="http://schemas.openxmlformats.org/officeDocument/2006/relationships/tags" Target="../tags/tag6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0">
              <a:schemeClr val="accent2"/>
            </a:gs>
            <a:gs pos="85000">
              <a:schemeClr val="tx2"/>
            </a:gs>
          </a:gsLst>
          <a:path path="circle">
            <a:fillToRect l="100000" b="100000"/>
          </a:path>
        </a:gradFill>
        <a:effectLst/>
      </p:bgPr>
    </p:bg>
    <p:spTree>
      <p:nvGrpSpPr>
        <p:cNvPr id="1" name="">
          <a:extLst>
            <a:ext uri="{FF2B5EF4-FFF2-40B4-BE49-F238E27FC236}">
              <a16:creationId xmlns:a16="http://schemas.microsoft.com/office/drawing/2014/main" id="{E598EB37-608B-EBC6-5EDF-2B7D1D83EB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C267B-5B61-1DE5-CC8F-0FDCADF71668}"/>
              </a:ext>
            </a:extLst>
          </p:cNvPr>
          <p:cNvSpPr>
            <a:spLocks noGrp="1"/>
          </p:cNvSpPr>
          <p:nvPr>
            <p:ph type="ctrTitle"/>
            <p:custDataLst>
              <p:tags r:id="rId2"/>
            </p:custDataLst>
          </p:nvPr>
        </p:nvSpPr>
        <p:spPr>
          <a:xfrm>
            <a:off x="1543190" y="1502978"/>
            <a:ext cx="6360589" cy="3609251"/>
          </a:xfrm>
        </p:spPr>
        <p:txBody>
          <a:bodyPr lIns="0" anchor="ctr">
            <a:normAutofit/>
          </a:bodyPr>
          <a:lstStyle/>
          <a:p>
            <a:pPr>
              <a:lnSpc>
                <a:spcPct val="100000"/>
              </a:lnSpc>
            </a:pPr>
            <a:r>
              <a:rPr lang="en-US" sz="6400" b="1" noProof="1"/>
              <a:t>Diversitatea Culturală</a:t>
            </a:r>
          </a:p>
        </p:txBody>
      </p:sp>
      <p:sp>
        <p:nvSpPr>
          <p:cNvPr id="3" name="Subtitle 2">
            <a:extLst>
              <a:ext uri="{FF2B5EF4-FFF2-40B4-BE49-F238E27FC236}">
                <a16:creationId xmlns:a16="http://schemas.microsoft.com/office/drawing/2014/main" id="{329FBA16-BAFB-A941-0FEC-B5B4D633DF6C}"/>
              </a:ext>
            </a:extLst>
          </p:cNvPr>
          <p:cNvSpPr>
            <a:spLocks noGrp="1"/>
          </p:cNvSpPr>
          <p:nvPr>
            <p:ph type="subTitle" idx="1"/>
            <p:custDataLst>
              <p:tags r:id="rId3"/>
            </p:custDataLst>
          </p:nvPr>
        </p:nvSpPr>
        <p:spPr>
          <a:xfrm>
            <a:off x="1555532" y="5355022"/>
            <a:ext cx="5108027" cy="861033"/>
          </a:xfrm>
          <a:noFill/>
          <a:ln w="19050">
            <a:noFill/>
            <a:extLst>
              <a:ext uri="{C807C97D-BFC1-408E-A445-0C87EB9F89A2}">
                <ask:lineSketchStyleProps xmlns:ask="http://schemas.microsoft.com/office/drawing/2018/sketchyshapes" sd="1219033472">
                  <a:custGeom>
                    <a:avLst/>
                    <a:gdLst>
                      <a:gd name="connsiteX0" fmla="*/ 0 w 2353800"/>
                      <a:gd name="connsiteY0" fmla="*/ 0 h 457200"/>
                      <a:gd name="connsiteX1" fmla="*/ 564912 w 2353800"/>
                      <a:gd name="connsiteY1" fmla="*/ 0 h 457200"/>
                      <a:gd name="connsiteX2" fmla="*/ 1153362 w 2353800"/>
                      <a:gd name="connsiteY2" fmla="*/ 0 h 457200"/>
                      <a:gd name="connsiteX3" fmla="*/ 1741812 w 2353800"/>
                      <a:gd name="connsiteY3" fmla="*/ 0 h 457200"/>
                      <a:gd name="connsiteX4" fmla="*/ 2353800 w 2353800"/>
                      <a:gd name="connsiteY4" fmla="*/ 0 h 457200"/>
                      <a:gd name="connsiteX5" fmla="*/ 2353800 w 2353800"/>
                      <a:gd name="connsiteY5" fmla="*/ 457200 h 457200"/>
                      <a:gd name="connsiteX6" fmla="*/ 1765350 w 2353800"/>
                      <a:gd name="connsiteY6" fmla="*/ 457200 h 457200"/>
                      <a:gd name="connsiteX7" fmla="*/ 1223976 w 2353800"/>
                      <a:gd name="connsiteY7" fmla="*/ 457200 h 457200"/>
                      <a:gd name="connsiteX8" fmla="*/ 682602 w 2353800"/>
                      <a:gd name="connsiteY8" fmla="*/ 457200 h 457200"/>
                      <a:gd name="connsiteX9" fmla="*/ 0 w 2353800"/>
                      <a:gd name="connsiteY9" fmla="*/ 457200 h 457200"/>
                      <a:gd name="connsiteX10" fmla="*/ 0 w 2353800"/>
                      <a:gd name="connsiteY10"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800" h="457200" fill="none" extrusionOk="0">
                        <a:moveTo>
                          <a:pt x="0" y="0"/>
                        </a:moveTo>
                        <a:cubicBezTo>
                          <a:pt x="261818" y="-14000"/>
                          <a:pt x="326211" y="25335"/>
                          <a:pt x="564912" y="0"/>
                        </a:cubicBezTo>
                        <a:cubicBezTo>
                          <a:pt x="803613" y="-25335"/>
                          <a:pt x="1031965" y="19312"/>
                          <a:pt x="1153362" y="0"/>
                        </a:cubicBezTo>
                        <a:cubicBezTo>
                          <a:pt x="1274759" y="-19312"/>
                          <a:pt x="1487484" y="-1651"/>
                          <a:pt x="1741812" y="0"/>
                        </a:cubicBezTo>
                        <a:cubicBezTo>
                          <a:pt x="1996140" y="1651"/>
                          <a:pt x="2179837" y="22627"/>
                          <a:pt x="2353800" y="0"/>
                        </a:cubicBezTo>
                        <a:cubicBezTo>
                          <a:pt x="2346331" y="185326"/>
                          <a:pt x="2362060" y="331234"/>
                          <a:pt x="2353800" y="457200"/>
                        </a:cubicBezTo>
                        <a:cubicBezTo>
                          <a:pt x="2162710" y="463493"/>
                          <a:pt x="2024147" y="458402"/>
                          <a:pt x="1765350" y="457200"/>
                        </a:cubicBezTo>
                        <a:cubicBezTo>
                          <a:pt x="1506553" y="455999"/>
                          <a:pt x="1355360" y="456042"/>
                          <a:pt x="1223976" y="457200"/>
                        </a:cubicBezTo>
                        <a:cubicBezTo>
                          <a:pt x="1092592" y="458358"/>
                          <a:pt x="812512" y="477559"/>
                          <a:pt x="682602" y="457200"/>
                        </a:cubicBezTo>
                        <a:cubicBezTo>
                          <a:pt x="552692" y="436841"/>
                          <a:pt x="199381" y="478408"/>
                          <a:pt x="0" y="457200"/>
                        </a:cubicBezTo>
                        <a:cubicBezTo>
                          <a:pt x="19429" y="324125"/>
                          <a:pt x="-13755" y="175489"/>
                          <a:pt x="0" y="0"/>
                        </a:cubicBezTo>
                        <a:close/>
                      </a:path>
                      <a:path w="2353800" h="457200" stroke="0" extrusionOk="0">
                        <a:moveTo>
                          <a:pt x="0" y="0"/>
                        </a:moveTo>
                        <a:cubicBezTo>
                          <a:pt x="189622" y="14308"/>
                          <a:pt x="315513" y="8692"/>
                          <a:pt x="564912" y="0"/>
                        </a:cubicBezTo>
                        <a:cubicBezTo>
                          <a:pt x="814311" y="-8692"/>
                          <a:pt x="974238" y="-4691"/>
                          <a:pt x="1082748" y="0"/>
                        </a:cubicBezTo>
                        <a:cubicBezTo>
                          <a:pt x="1191258" y="4691"/>
                          <a:pt x="1507065" y="12305"/>
                          <a:pt x="1718274" y="0"/>
                        </a:cubicBezTo>
                        <a:cubicBezTo>
                          <a:pt x="1929483" y="-12305"/>
                          <a:pt x="2058274" y="-18800"/>
                          <a:pt x="2353800" y="0"/>
                        </a:cubicBezTo>
                        <a:cubicBezTo>
                          <a:pt x="2365187" y="168154"/>
                          <a:pt x="2350372" y="246872"/>
                          <a:pt x="2353800" y="457200"/>
                        </a:cubicBezTo>
                        <a:cubicBezTo>
                          <a:pt x="2151453" y="445285"/>
                          <a:pt x="2074563" y="452271"/>
                          <a:pt x="1812426" y="457200"/>
                        </a:cubicBezTo>
                        <a:cubicBezTo>
                          <a:pt x="1550289" y="462129"/>
                          <a:pt x="1456131" y="447681"/>
                          <a:pt x="1271052" y="457200"/>
                        </a:cubicBezTo>
                        <a:cubicBezTo>
                          <a:pt x="1085973" y="466719"/>
                          <a:pt x="899774" y="480677"/>
                          <a:pt x="635526" y="457200"/>
                        </a:cubicBezTo>
                        <a:cubicBezTo>
                          <a:pt x="371278" y="433723"/>
                          <a:pt x="137650" y="483834"/>
                          <a:pt x="0" y="457200"/>
                        </a:cubicBezTo>
                        <a:cubicBezTo>
                          <a:pt x="5138" y="295884"/>
                          <a:pt x="21934" y="165798"/>
                          <a:pt x="0" y="0"/>
                        </a:cubicBezTo>
                        <a:close/>
                      </a:path>
                    </a:pathLst>
                  </a:custGeom>
                  <ask:type>
                    <ask:lineSketchNone/>
                  </ask:type>
                </ask:lineSketchStyleProps>
              </a:ext>
            </a:extLst>
          </a:ln>
          <a:effectLst/>
        </p:spPr>
        <p:txBody>
          <a:bodyPr vert="horz" wrap="square" lIns="0" tIns="45720" rIns="91440" bIns="45720" rtlCol="0" anchor="ctr">
            <a:normAutofit/>
          </a:bodyPr>
          <a:lstStyle/>
          <a:p>
            <a:pPr>
              <a:lnSpc>
                <a:spcPct val="100000"/>
              </a:lnSpc>
            </a:pPr>
            <a:r>
              <a:rPr lang="en-US" sz="1600" noProof="1">
                <a:latin typeface="+mn-lt"/>
                <a:ea typeface="Noto Sans" panose="020B0502040504020204" pitchFamily="34" charset="0"/>
                <a:cs typeface="Noto Sans" panose="020B0502040504020204" pitchFamily="34" charset="0"/>
              </a:rPr>
              <a:t>Octombrie 21, 2025</a:t>
            </a:r>
          </a:p>
        </p:txBody>
      </p:sp>
      <p:pic>
        <p:nvPicPr>
          <p:cNvPr id="5" name="Picture 4" descr="A cartoon of a child and child sitting at a table&#10;&#10;Description automatically generated">
            <a:extLst>
              <a:ext uri="{FF2B5EF4-FFF2-40B4-BE49-F238E27FC236}">
                <a16:creationId xmlns:a16="http://schemas.microsoft.com/office/drawing/2014/main" id="{030C3E67-492D-2EB7-E98C-3869CBE69A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23325" y="3494411"/>
            <a:ext cx="3362650" cy="2721644"/>
          </a:xfrm>
          <a:prstGeom prst="rect">
            <a:avLst/>
          </a:prstGeom>
        </p:spPr>
      </p:pic>
      <p:pic>
        <p:nvPicPr>
          <p:cNvPr id="7" name="Picture 6" descr="A pink circle with a black background&#10;&#10;Description automatically generated">
            <a:extLst>
              <a:ext uri="{FF2B5EF4-FFF2-40B4-BE49-F238E27FC236}">
                <a16:creationId xmlns:a16="http://schemas.microsoft.com/office/drawing/2014/main" id="{3EAD6F88-3173-BBCF-662F-93DA50ECC4CB}"/>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0834333" y="651642"/>
            <a:ext cx="651642" cy="631095"/>
          </a:xfrm>
          <a:prstGeom prst="rect">
            <a:avLst/>
          </a:prstGeom>
        </p:spPr>
      </p:pic>
      <p:pic>
        <p:nvPicPr>
          <p:cNvPr id="9" name="Picture 8" descr="A pink circle with a black background&#10;&#10;Description automatically generated">
            <a:extLst>
              <a:ext uri="{FF2B5EF4-FFF2-40B4-BE49-F238E27FC236}">
                <a16:creationId xmlns:a16="http://schemas.microsoft.com/office/drawing/2014/main" id="{001C6DBB-279E-780D-D681-9579467DD0E3}"/>
              </a:ext>
            </a:extLst>
          </p:cNvPr>
          <p:cNvPicPr>
            <a:picLocks noChangeAspect="1"/>
          </p:cNvPicPr>
          <p:nvPr/>
        </p:nvPicPr>
        <p:blipFill>
          <a:blip r:embed="rId7" cstate="screen">
            <a:extLst>
              <a:ext uri="{28A0092B-C50C-407E-A947-70E740481C1C}">
                <a14:useLocalDpi xmlns:a14="http://schemas.microsoft.com/office/drawing/2010/main"/>
              </a:ext>
            </a:extLst>
          </a:blip>
          <a:srcRect t="-1053"/>
          <a:stretch/>
        </p:blipFill>
        <p:spPr>
          <a:xfrm>
            <a:off x="373704" y="5355022"/>
            <a:ext cx="903890" cy="861036"/>
          </a:xfrm>
          <a:prstGeom prst="rect">
            <a:avLst/>
          </a:prstGeom>
        </p:spPr>
      </p:pic>
      <p:pic>
        <p:nvPicPr>
          <p:cNvPr id="10" name="Picture 9" descr="A pink circle with a black background&#10;&#10;Description automatically generated">
            <a:extLst>
              <a:ext uri="{FF2B5EF4-FFF2-40B4-BE49-F238E27FC236}">
                <a16:creationId xmlns:a16="http://schemas.microsoft.com/office/drawing/2014/main" id="{1DCB5C30-61E5-325C-CD50-F8CE88DDC123}"/>
              </a:ext>
            </a:extLst>
          </p:cNvPr>
          <p:cNvPicPr>
            <a:picLocks noChangeAspect="1"/>
          </p:cNvPicPr>
          <p:nvPr/>
        </p:nvPicPr>
        <p:blipFill>
          <a:blip r:embed="rId8" cstate="screen">
            <a:extLst>
              <a:ext uri="{28A0092B-C50C-407E-A947-70E740481C1C}">
                <a14:useLocalDpi xmlns:a14="http://schemas.microsoft.com/office/drawing/2010/main"/>
              </a:ext>
            </a:extLst>
          </a:blip>
          <a:srcRect r="-7260" b="-9227"/>
          <a:stretch/>
        </p:blipFill>
        <p:spPr>
          <a:xfrm rot="3407346">
            <a:off x="9493934" y="1027669"/>
            <a:ext cx="1151277" cy="1320131"/>
          </a:xfrm>
          <a:prstGeom prst="rect">
            <a:avLst/>
          </a:prstGeom>
        </p:spPr>
      </p:pic>
      <p:cxnSp>
        <p:nvCxnSpPr>
          <p:cNvPr id="13" name="Straight Connector 12">
            <a:extLst>
              <a:ext uri="{FF2B5EF4-FFF2-40B4-BE49-F238E27FC236}">
                <a16:creationId xmlns:a16="http://schemas.microsoft.com/office/drawing/2014/main" id="{0EF17154-CD2C-52E3-BD1E-892DC03E78A7}"/>
              </a:ext>
            </a:extLst>
          </p:cNvPr>
          <p:cNvCxnSpPr/>
          <p:nvPr/>
        </p:nvCxnSpPr>
        <p:spPr>
          <a:xfrm>
            <a:off x="1543190" y="5301653"/>
            <a:ext cx="5412827" cy="0"/>
          </a:xfrm>
          <a:prstGeom prst="line">
            <a:avLst/>
          </a:prstGeom>
          <a:ln>
            <a:solidFill>
              <a:schemeClr val="bg2"/>
            </a:solidFill>
            <a:prstDash val="sysDot"/>
          </a:ln>
        </p:spPr>
        <p:style>
          <a:lnRef idx="1">
            <a:schemeClr val="accent6"/>
          </a:lnRef>
          <a:fillRef idx="0">
            <a:schemeClr val="accent6"/>
          </a:fillRef>
          <a:effectRef idx="0">
            <a:schemeClr val="accent6"/>
          </a:effectRef>
          <a:fontRef idx="minor">
            <a:schemeClr val="tx1"/>
          </a:fontRef>
        </p:style>
      </p:cxnSp>
    </p:spTree>
    <p:custDataLst>
      <p:tags r:id="rId1"/>
    </p:custDataLst>
    <p:extLst>
      <p:ext uri="{BB962C8B-B14F-4D97-AF65-F5344CB8AC3E}">
        <p14:creationId xmlns:p14="http://schemas.microsoft.com/office/powerpoint/2010/main" val="2898487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8E32D-8E94-7C5E-57F1-C72F19767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C7B7A8-1727-D576-E431-4EAD58EACFE9}"/>
              </a:ext>
            </a:extLst>
          </p:cNvPr>
          <p:cNvSpPr>
            <a:spLocks noGrp="1"/>
          </p:cNvSpPr>
          <p:nvPr>
            <p:ph type="title"/>
            <p:custDataLst>
              <p:tags r:id="rId2"/>
            </p:custDataLst>
          </p:nvPr>
        </p:nvSpPr>
        <p:spPr>
          <a:xfrm>
            <a:off x="1028699" y="1061545"/>
            <a:ext cx="3238501" cy="2367455"/>
          </a:xfrm>
        </p:spPr>
        <p:txBody>
          <a:bodyPr anchor="t">
            <a:normAutofit fontScale="90000"/>
          </a:bodyPr>
          <a:lstStyle/>
          <a:p>
            <a:r>
              <a:rPr lang="en-US" sz="4000" noProof="1"/>
              <a:t>Definiția Diversității Culturale și Importanța Ei</a:t>
            </a:r>
          </a:p>
        </p:txBody>
      </p:sp>
      <p:sp>
        <p:nvSpPr>
          <p:cNvPr id="3" name="Content Placeholder 2">
            <a:extLst>
              <a:ext uri="{FF2B5EF4-FFF2-40B4-BE49-F238E27FC236}">
                <a16:creationId xmlns:a16="http://schemas.microsoft.com/office/drawing/2014/main" id="{27C416B2-E16B-A9B8-D8BF-B53CC2D1C7F6}"/>
              </a:ext>
            </a:extLst>
          </p:cNvPr>
          <p:cNvSpPr>
            <a:spLocks noGrp="1"/>
          </p:cNvSpPr>
          <p:nvPr>
            <p:ph idx="1"/>
            <p:custDataLst>
              <p:tags r:id="rId3"/>
            </p:custDataLst>
          </p:nvPr>
        </p:nvSpPr>
        <p:spPr>
          <a:xfrm>
            <a:off x="4939863" y="457200"/>
            <a:ext cx="6223438" cy="5838497"/>
          </a:xfrm>
        </p:spPr>
        <p:txBody>
          <a:bodyPr anchor="ctr">
            <a:normAutofit/>
          </a:bodyPr>
          <a:lstStyle/>
          <a:p>
            <a:pPr>
              <a:buFont typeface="Arial" panose="020B0604020202020204" pitchFamily="34" charset="0"/>
              <a:buChar char="•"/>
            </a:pPr>
            <a:r>
              <a:rPr lang="en-US" sz="1600" noProof="1">
                <a:solidFill>
                  <a:schemeClr val="tx1"/>
                </a:solidFill>
              </a:rPr>
              <a:t>Diversitatea culturală se referă la prezența și conviețuirea mai multor culturi într-un spațiu comun.
Include aspecte precum limba, religia, tradițiile, arta, gastronomia și modul de viață.
Este importantă pentru promovarea toleranței și înțelegerii între oameni.
Contribuie la îmbogățirea societății prin schimb de idei și experiențe.
Susține coeziunea socială și respectul față de diferențele individuale.</a:t>
            </a:r>
          </a:p>
        </p:txBody>
      </p:sp>
      <p:sp>
        <p:nvSpPr>
          <p:cNvPr id="7" name="Text Placeholder 6">
            <a:extLst>
              <a:ext uri="{FF2B5EF4-FFF2-40B4-BE49-F238E27FC236}">
                <a16:creationId xmlns:a16="http://schemas.microsoft.com/office/drawing/2014/main" id="{46E55013-298E-D55E-96EE-9A4CE08BEE75}"/>
              </a:ext>
            </a:extLst>
          </p:cNvPr>
          <p:cNvSpPr txBox="1">
            <a:spLocks/>
          </p:cNvSpPr>
          <p:nvPr>
            <p:custDataLst>
              <p:tags r:id="rId4"/>
            </p:custDataLst>
          </p:nvPr>
        </p:nvSpPr>
        <p:spPr>
          <a:xfrm>
            <a:off x="1028700" y="457200"/>
            <a:ext cx="3162300" cy="457200"/>
          </a:xfrm>
          <a:prstGeom prst="rect">
            <a:avLst/>
          </a:prstGeom>
        </p:spPr>
        <p:txBody>
          <a:bodyPr vert="horz" lIns="0" tIns="45720" rIns="91440" bIns="45720" rtlCol="0" anchor="ctr">
            <a:normAutofit/>
          </a:bodyPr>
          <a:lstStyle>
            <a:lvl1pPr marL="11113" indent="0" defTabSz="914377" fontAlgn="ctr">
              <a:lnSpc>
                <a:spcPct val="110000"/>
              </a:lnSpc>
              <a:spcBef>
                <a:spcPts val="1200"/>
              </a:spcBef>
              <a:buClrTx/>
              <a:buSzPct val="100000"/>
              <a:buFont typeface="Arial" panose="020B0604020202020204" pitchFamily="34" charset="0"/>
              <a:buNone/>
              <a:tabLst/>
              <a:defRPr sz="1400" b="0" i="0" cap="all" spc="0" normalizeH="0" baseline="0">
                <a:solidFill>
                  <a:schemeClr val="tx2"/>
                </a:solidFill>
                <a:cs typeface="Arial" panose="020B0604020202020204" pitchFamily="34" charset="0"/>
              </a:defRPr>
            </a:lvl1pPr>
            <a:lvl2pPr marL="696913" indent="-35401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2pPr>
            <a:lvl3pPr marL="1144588" indent="-344488"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3pPr>
            <a:lvl4pPr marL="1604963" indent="-34766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4pPr>
            <a:lvl5pPr marL="2065338" indent="-349250"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11113" marR="0" lvl="0" indent="0" algn="l" defTabSz="914377" rtl="0" eaLnBrk="1" fontAlgn="ctr" latinLnBrk="0" hangingPunct="1">
              <a:lnSpc>
                <a:spcPct val="110000"/>
              </a:lnSpc>
              <a:spcBef>
                <a:spcPts val="1200"/>
              </a:spcBef>
              <a:spcAft>
                <a:spcPts val="0"/>
              </a:spcAft>
              <a:buClrTx/>
              <a:buSzPct val="100000"/>
              <a:buFont typeface="Arial" panose="020B0604020202020204" pitchFamily="34" charset="0"/>
              <a:buNone/>
              <a:tabLst/>
              <a:defRPr/>
            </a:pPr>
            <a:r>
              <a:rPr kumimoji="0" lang="en-US" sz="1400" b="0" i="0" u="none" strike="noStrike" kern="1200" cap="all" spc="0" normalizeH="0" baseline="0" noProof="1">
                <a:ln>
                  <a:noFill/>
                </a:ln>
                <a:solidFill>
                  <a:srgbClr val="3A33CC"/>
                </a:solidFill>
                <a:effectLst/>
                <a:uLnTx/>
                <a:uFillTx/>
                <a:latin typeface="Avenir Next LT Pro"/>
                <a:ea typeface="+mn-ea"/>
                <a:cs typeface="Arial" panose="020B0604020202020204" pitchFamily="34" charset="0"/>
              </a:rPr>
              <a:t>Definiție</a:t>
            </a:r>
          </a:p>
        </p:txBody>
      </p:sp>
      <p:pic>
        <p:nvPicPr>
          <p:cNvPr id="6" name="Picture 5" descr="A pink circle with a black background&#10;&#10;Description automatically generated">
            <a:extLst>
              <a:ext uri="{FF2B5EF4-FFF2-40B4-BE49-F238E27FC236}">
                <a16:creationId xmlns:a16="http://schemas.microsoft.com/office/drawing/2014/main" id="{F9CEEB75-42E3-8AD8-4562-EEB9CE2E797C}"/>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rot="4500000">
            <a:off x="2807915" y="3429000"/>
            <a:ext cx="724134" cy="701301"/>
          </a:xfrm>
          <a:prstGeom prst="rect">
            <a:avLst/>
          </a:prstGeom>
        </p:spPr>
      </p:pic>
      <p:pic>
        <p:nvPicPr>
          <p:cNvPr id="15" name="Picture 14" descr="A yellow and blue flower in a pot&#10;&#10;Description automatically generated">
            <a:extLst>
              <a:ext uri="{FF2B5EF4-FFF2-40B4-BE49-F238E27FC236}">
                <a16:creationId xmlns:a16="http://schemas.microsoft.com/office/drawing/2014/main" id="{01F6036E-8A3F-422B-D8CA-5C979D003E6E}"/>
              </a:ext>
            </a:extLst>
          </p:cNvPr>
          <p:cNvPicPr>
            <a:picLocks noChangeAspect="1"/>
          </p:cNvPicPr>
          <p:nvPr>
            <p:custDataLst>
              <p:tags r:id="rId5"/>
            </p:custDataLst>
          </p:nvPr>
        </p:nvPicPr>
        <p:blipFill>
          <a:blip r:embed="rId8"/>
          <a:stretch>
            <a:fillRect/>
          </a:stretch>
        </p:blipFill>
        <p:spPr>
          <a:xfrm>
            <a:off x="852812" y="3153103"/>
            <a:ext cx="1810684" cy="3564188"/>
          </a:xfrm>
          <a:prstGeom prst="rect">
            <a:avLst/>
          </a:prstGeom>
        </p:spPr>
      </p:pic>
      <p:sp>
        <p:nvSpPr>
          <p:cNvPr id="5" name="TextBox 4">
            <a:extLst>
              <a:ext uri="{FF2B5EF4-FFF2-40B4-BE49-F238E27FC236}">
                <a16:creationId xmlns:a16="http://schemas.microsoft.com/office/drawing/2014/main" id="{8450BC36-3167-F054-72FC-10E2179B7DAF}"/>
              </a:ext>
            </a:extLst>
          </p:cNvPr>
          <p:cNvSpPr txBox="1"/>
          <p:nvPr/>
        </p:nvSpPr>
        <p:spPr>
          <a:xfrm>
            <a:off x="1524" y="14296"/>
            <a:ext cx="6094476" cy="276999"/>
          </a:xfrm>
          <a:prstGeom prst="rect">
            <a:avLst/>
          </a:prstGeom>
          <a:noFill/>
        </p:spPr>
        <p:txBody>
          <a:bodyPr wrap="square">
            <a:spAutoFit/>
          </a:bodyPr>
          <a:lstStyle/>
          <a:p>
            <a:r>
              <a:rPr lang="en-US" sz="1200" cap="all" noProof="1">
                <a:solidFill>
                  <a:srgbClr val="3A33CC"/>
                </a:solidFill>
                <a:latin typeface="Avenir Next LT Pro"/>
                <a:cs typeface="Arial" panose="020B0604020202020204" pitchFamily="34" charset="0"/>
              </a:rPr>
              <a:t>Andrei iamandi</a:t>
            </a:r>
            <a:endParaRPr lang="en-150" sz="1200" dirty="0"/>
          </a:p>
        </p:txBody>
      </p:sp>
    </p:spTree>
    <p:custDataLst>
      <p:tags r:id="rId1"/>
    </p:custDataLst>
    <p:extLst>
      <p:ext uri="{BB962C8B-B14F-4D97-AF65-F5344CB8AC3E}">
        <p14:creationId xmlns:p14="http://schemas.microsoft.com/office/powerpoint/2010/main" val="2668430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1E4CE-24A5-A2B3-02F9-E96C9D9FB2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697C7-EE97-604F-1E1A-8EE515757E32}"/>
              </a:ext>
            </a:extLst>
          </p:cNvPr>
          <p:cNvSpPr>
            <a:spLocks noGrp="1"/>
          </p:cNvSpPr>
          <p:nvPr>
            <p:ph type="title"/>
            <p:custDataLst>
              <p:tags r:id="rId2"/>
            </p:custDataLst>
          </p:nvPr>
        </p:nvSpPr>
        <p:spPr>
          <a:xfrm>
            <a:off x="1028700" y="914400"/>
            <a:ext cx="10134600" cy="812800"/>
          </a:xfrm>
        </p:spPr>
        <p:txBody>
          <a:bodyPr>
            <a:normAutofit/>
          </a:bodyPr>
          <a:lstStyle/>
          <a:p>
            <a:r>
              <a:rPr lang="en-US" noProof="1"/>
              <a:t>Exemple de Culturi Diferite din Lume</a:t>
            </a:r>
          </a:p>
        </p:txBody>
      </p:sp>
      <p:sp>
        <p:nvSpPr>
          <p:cNvPr id="3" name="Content Placeholder 2">
            <a:extLst>
              <a:ext uri="{FF2B5EF4-FFF2-40B4-BE49-F238E27FC236}">
                <a16:creationId xmlns:a16="http://schemas.microsoft.com/office/drawing/2014/main" id="{2198E8F4-9AF9-1043-265E-5EA038F05B60}"/>
              </a:ext>
            </a:extLst>
          </p:cNvPr>
          <p:cNvSpPr>
            <a:spLocks noGrp="1"/>
          </p:cNvSpPr>
          <p:nvPr>
            <p:ph sz="half" idx="1"/>
            <p:custDataLst>
              <p:tags r:id="rId3"/>
            </p:custDataLst>
          </p:nvPr>
        </p:nvSpPr>
        <p:spPr>
          <a:xfrm>
            <a:off x="1028699" y="4324121"/>
            <a:ext cx="3200400" cy="1965410"/>
          </a:xfrm>
        </p:spPr>
        <p:txBody>
          <a:bodyPr lIns="0">
            <a:normAutofit/>
          </a:bodyPr>
          <a:lstStyle/>
          <a:p>
            <a:r>
              <a:rPr lang="en-US" sz="1400" noProof="1">
                <a:solidFill>
                  <a:schemeClr val="tx1"/>
                </a:solidFill>
                <a:latin typeface="+mn-lt"/>
              </a:rPr>
              <a:t>Tradiții ca ceremonia ceaiului, limba japoneză, sushi ca mâncare emblematică și kimono ca îmbrăcăminte tradițională.</a:t>
            </a:r>
          </a:p>
        </p:txBody>
      </p:sp>
      <p:sp>
        <p:nvSpPr>
          <p:cNvPr id="4" name="Content Placeholder 3">
            <a:extLst>
              <a:ext uri="{FF2B5EF4-FFF2-40B4-BE49-F238E27FC236}">
                <a16:creationId xmlns:a16="http://schemas.microsoft.com/office/drawing/2014/main" id="{B05EF32F-FDDB-469F-4D40-DD9B1B9A445F}"/>
              </a:ext>
            </a:extLst>
          </p:cNvPr>
          <p:cNvSpPr>
            <a:spLocks noGrp="1"/>
          </p:cNvSpPr>
          <p:nvPr>
            <p:ph sz="half" idx="2"/>
            <p:custDataLst>
              <p:tags r:id="rId4"/>
            </p:custDataLst>
          </p:nvPr>
        </p:nvSpPr>
        <p:spPr>
          <a:xfrm>
            <a:off x="4479051" y="4324120"/>
            <a:ext cx="3200400" cy="1965411"/>
          </a:xfrm>
        </p:spPr>
        <p:txBody>
          <a:bodyPr lIns="0">
            <a:normAutofit/>
          </a:bodyPr>
          <a:lstStyle/>
          <a:p>
            <a:r>
              <a:rPr lang="en-US" sz="1400" noProof="1">
                <a:solidFill>
                  <a:schemeClr val="tx1"/>
                </a:solidFill>
                <a:latin typeface="+mn-lt"/>
              </a:rPr>
              <a:t>Sărbători vibrante precum Ziua Morților, limba spaniolă, mâncăruri ca tacos și guacamole, haine tradiționale colorate și brodate.</a:t>
            </a:r>
          </a:p>
        </p:txBody>
      </p:sp>
      <p:sp>
        <p:nvSpPr>
          <p:cNvPr id="5" name="Content Placeholder 4">
            <a:extLst>
              <a:ext uri="{FF2B5EF4-FFF2-40B4-BE49-F238E27FC236}">
                <a16:creationId xmlns:a16="http://schemas.microsoft.com/office/drawing/2014/main" id="{F2D77D49-974D-1890-4DCD-3D3A6225D94E}"/>
              </a:ext>
            </a:extLst>
          </p:cNvPr>
          <p:cNvSpPr>
            <a:spLocks noGrp="1"/>
          </p:cNvSpPr>
          <p:nvPr>
            <p:ph sz="half" idx="13"/>
            <p:custDataLst>
              <p:tags r:id="rId5"/>
            </p:custDataLst>
          </p:nvPr>
        </p:nvSpPr>
        <p:spPr>
          <a:xfrm>
            <a:off x="7929403" y="4324121"/>
            <a:ext cx="3200400" cy="1965410"/>
          </a:xfrm>
        </p:spPr>
        <p:txBody>
          <a:bodyPr lIns="0">
            <a:normAutofit/>
          </a:bodyPr>
          <a:lstStyle/>
          <a:p>
            <a:r>
              <a:rPr lang="en-US" sz="1400" noProof="1">
                <a:solidFill>
                  <a:schemeClr val="tx1"/>
                </a:solidFill>
                <a:latin typeface="+mn-lt"/>
              </a:rPr>
              <a:t>Tradiții bogate în festivaluri ca Diwali, limba hindi, gastronomie cu curry și naan, și îmbrăcăminte tradițională sari și turbane.</a:t>
            </a:r>
          </a:p>
        </p:txBody>
      </p:sp>
      <p:sp>
        <p:nvSpPr>
          <p:cNvPr id="6" name="Text Placeholder 5">
            <a:extLst>
              <a:ext uri="{FF2B5EF4-FFF2-40B4-BE49-F238E27FC236}">
                <a16:creationId xmlns:a16="http://schemas.microsoft.com/office/drawing/2014/main" id="{92B1B545-F0F0-B4DC-6ED8-6FC3CB9DEB3E}"/>
              </a:ext>
            </a:extLst>
          </p:cNvPr>
          <p:cNvSpPr>
            <a:spLocks noGrp="1"/>
          </p:cNvSpPr>
          <p:nvPr>
            <p:ph type="body" idx="14"/>
            <p:custDataLst>
              <p:tags r:id="rId6"/>
            </p:custDataLst>
          </p:nvPr>
        </p:nvSpPr>
        <p:spPr>
          <a:xfrm>
            <a:off x="1028699" y="3706263"/>
            <a:ext cx="3200400" cy="604205"/>
          </a:xfrm>
        </p:spPr>
        <p:txBody>
          <a:bodyPr vert="horz" lIns="0" tIns="45720" rIns="91440" bIns="45720" rtlCol="0" anchor="ctr">
            <a:normAutofit/>
          </a:bodyPr>
          <a:lstStyle/>
          <a:p>
            <a:pPr>
              <a:lnSpc>
                <a:spcPct val="85000"/>
              </a:lnSpc>
            </a:pPr>
            <a:r>
              <a:rPr lang="en-US" noProof="1"/>
              <a:t>Cultura japoneză</a:t>
            </a:r>
          </a:p>
        </p:txBody>
      </p:sp>
      <p:sp>
        <p:nvSpPr>
          <p:cNvPr id="7" name="Text Placeholder 6">
            <a:extLst>
              <a:ext uri="{FF2B5EF4-FFF2-40B4-BE49-F238E27FC236}">
                <a16:creationId xmlns:a16="http://schemas.microsoft.com/office/drawing/2014/main" id="{D73DA6B9-5514-E79B-82C9-1973A7FB0CCE}"/>
              </a:ext>
            </a:extLst>
          </p:cNvPr>
          <p:cNvSpPr>
            <a:spLocks noGrp="1"/>
          </p:cNvSpPr>
          <p:nvPr>
            <p:ph type="body" idx="15"/>
            <p:custDataLst>
              <p:tags r:id="rId7"/>
            </p:custDataLst>
          </p:nvPr>
        </p:nvSpPr>
        <p:spPr>
          <a:xfrm>
            <a:off x="4479051" y="3706263"/>
            <a:ext cx="3200400" cy="604205"/>
          </a:xfrm>
        </p:spPr>
        <p:txBody>
          <a:bodyPr vert="horz" lIns="0" tIns="45720" rIns="91440" bIns="45720" rtlCol="0" anchor="ctr">
            <a:normAutofit/>
          </a:bodyPr>
          <a:lstStyle/>
          <a:p>
            <a:pPr>
              <a:lnSpc>
                <a:spcPct val="85000"/>
              </a:lnSpc>
            </a:pPr>
            <a:r>
              <a:rPr lang="en-US" noProof="1"/>
              <a:t>Cultura mexicană</a:t>
            </a:r>
          </a:p>
        </p:txBody>
      </p:sp>
      <p:sp>
        <p:nvSpPr>
          <p:cNvPr id="8" name="Text Placeholder 7">
            <a:extLst>
              <a:ext uri="{FF2B5EF4-FFF2-40B4-BE49-F238E27FC236}">
                <a16:creationId xmlns:a16="http://schemas.microsoft.com/office/drawing/2014/main" id="{996F7EEE-F98A-1DE6-B088-93568F36780B}"/>
              </a:ext>
            </a:extLst>
          </p:cNvPr>
          <p:cNvSpPr>
            <a:spLocks noGrp="1"/>
          </p:cNvSpPr>
          <p:nvPr>
            <p:ph type="body" idx="16"/>
            <p:custDataLst>
              <p:tags r:id="rId8"/>
            </p:custDataLst>
          </p:nvPr>
        </p:nvSpPr>
        <p:spPr>
          <a:xfrm>
            <a:off x="7924800" y="3706263"/>
            <a:ext cx="3205003" cy="604205"/>
          </a:xfrm>
        </p:spPr>
        <p:txBody>
          <a:bodyPr vert="horz" lIns="0" tIns="45720" rIns="91440" bIns="45720" rtlCol="0" anchor="ctr">
            <a:normAutofit/>
          </a:bodyPr>
          <a:lstStyle/>
          <a:p>
            <a:pPr>
              <a:lnSpc>
                <a:spcPct val="85000"/>
              </a:lnSpc>
            </a:pPr>
            <a:r>
              <a:rPr lang="en-US" noProof="1"/>
              <a:t>Cultura indiană</a:t>
            </a:r>
          </a:p>
        </p:txBody>
      </p:sp>
      <p:pic>
        <p:nvPicPr>
          <p:cNvPr id="13" name="Picture Placeholder 12">
            <a:extLst>
              <a:ext uri="{FF2B5EF4-FFF2-40B4-BE49-F238E27FC236}">
                <a16:creationId xmlns:a16="http://schemas.microsoft.com/office/drawing/2014/main" id="{5C10486D-A6C1-7B2E-F2FE-5ADEBD3ABE6D}"/>
              </a:ext>
            </a:extLst>
          </p:cNvPr>
          <p:cNvPicPr>
            <a:picLocks noGrp="1" noChangeAspect="1"/>
          </p:cNvPicPr>
          <p:nvPr>
            <p:ph type="pic" sz="quarter" idx="4294967295"/>
            <p:custDataLst>
              <p:tags r:id="rId9"/>
            </p:custDataLst>
          </p:nvPr>
        </p:nvPicPr>
        <p:blipFill rotWithShape="1">
          <a:blip r:embed="rId14" cstate="screen">
            <a:alphaModFix amt="90000"/>
            <a:extLst>
              <a:ext uri="{28A0092B-C50C-407E-A947-70E740481C1C}">
                <a14:useLocalDpi xmlns:a14="http://schemas.microsoft.com/office/drawing/2010/main"/>
              </a:ext>
            </a:extLst>
          </a:blip>
          <a:srcRect t="8575" b="8575"/>
          <a:stretch/>
        </p:blipFill>
        <p:spPr>
          <a:xfrm>
            <a:off x="1040846" y="1830422"/>
            <a:ext cx="3145551" cy="1737360"/>
          </a:xfrm>
          <a:prstGeom prst="roundRect">
            <a:avLst/>
          </a:prstGeom>
          <a:ln>
            <a:noFill/>
          </a:ln>
        </p:spPr>
      </p:pic>
      <p:pic>
        <p:nvPicPr>
          <p:cNvPr id="15" name="Picture Placeholder 14">
            <a:extLst>
              <a:ext uri="{FF2B5EF4-FFF2-40B4-BE49-F238E27FC236}">
                <a16:creationId xmlns:a16="http://schemas.microsoft.com/office/drawing/2014/main" id="{12FFA296-D8D2-6881-BC17-1D4B408C98A2}"/>
              </a:ext>
            </a:extLst>
          </p:cNvPr>
          <p:cNvPicPr>
            <a:picLocks noGrp="1" noChangeAspect="1"/>
          </p:cNvPicPr>
          <p:nvPr>
            <p:ph type="pic" sz="quarter" idx="4294967295"/>
            <p:custDataLst>
              <p:tags r:id="rId10"/>
            </p:custDataLst>
          </p:nvPr>
        </p:nvPicPr>
        <p:blipFill rotWithShape="1">
          <a:blip r:embed="rId15" cstate="screen">
            <a:alphaModFix amt="90000"/>
            <a:extLst>
              <a:ext uri="{28A0092B-C50C-407E-A947-70E740481C1C}">
                <a14:useLocalDpi xmlns:a14="http://schemas.microsoft.com/office/drawing/2010/main"/>
              </a:ext>
            </a:extLst>
          </a:blip>
          <a:srcRect t="8575" b="8575"/>
          <a:stretch/>
        </p:blipFill>
        <p:spPr>
          <a:xfrm>
            <a:off x="4482824" y="1842452"/>
            <a:ext cx="3145550" cy="1737360"/>
          </a:xfrm>
          <a:prstGeom prst="roundRect">
            <a:avLst/>
          </a:prstGeom>
          <a:ln>
            <a:noFill/>
          </a:ln>
        </p:spPr>
      </p:pic>
      <p:pic>
        <p:nvPicPr>
          <p:cNvPr id="17" name="Picture Placeholder 16">
            <a:extLst>
              <a:ext uri="{FF2B5EF4-FFF2-40B4-BE49-F238E27FC236}">
                <a16:creationId xmlns:a16="http://schemas.microsoft.com/office/drawing/2014/main" id="{119A253E-4543-96A8-9F4B-85EFC055866D}"/>
              </a:ext>
            </a:extLst>
          </p:cNvPr>
          <p:cNvPicPr>
            <a:picLocks noGrp="1" noChangeAspect="1"/>
          </p:cNvPicPr>
          <p:nvPr>
            <p:ph type="pic" sz="quarter" idx="4294967295"/>
            <p:custDataLst>
              <p:tags r:id="rId11"/>
            </p:custDataLst>
          </p:nvPr>
        </p:nvPicPr>
        <p:blipFill rotWithShape="1">
          <a:blip r:embed="rId16" cstate="screen">
            <a:alphaModFix amt="90000"/>
            <a:extLst>
              <a:ext uri="{28A0092B-C50C-407E-A947-70E740481C1C}">
                <a14:useLocalDpi xmlns:a14="http://schemas.microsoft.com/office/drawing/2010/main"/>
              </a:ext>
            </a:extLst>
          </a:blip>
          <a:srcRect t="8575" b="8575"/>
          <a:stretch/>
        </p:blipFill>
        <p:spPr>
          <a:xfrm>
            <a:off x="7924800" y="1828800"/>
            <a:ext cx="3145551" cy="1737360"/>
          </a:xfrm>
          <a:prstGeom prst="roundRect">
            <a:avLst/>
          </a:prstGeom>
          <a:ln>
            <a:noFill/>
          </a:ln>
        </p:spPr>
      </p:pic>
      <p:sp>
        <p:nvSpPr>
          <p:cNvPr id="9" name="Text Placeholder 6">
            <a:extLst>
              <a:ext uri="{FF2B5EF4-FFF2-40B4-BE49-F238E27FC236}">
                <a16:creationId xmlns:a16="http://schemas.microsoft.com/office/drawing/2014/main" id="{323DE803-ACB6-9DBA-ADE2-CCDF96A97CD2}"/>
              </a:ext>
            </a:extLst>
          </p:cNvPr>
          <p:cNvSpPr txBox="1">
            <a:spLocks/>
          </p:cNvSpPr>
          <p:nvPr>
            <p:custDataLst>
              <p:tags r:id="rId12"/>
            </p:custDataLst>
          </p:nvPr>
        </p:nvSpPr>
        <p:spPr>
          <a:xfrm>
            <a:off x="1028700" y="457200"/>
            <a:ext cx="3162300" cy="457200"/>
          </a:xfrm>
          <a:prstGeom prst="rect">
            <a:avLst/>
          </a:prstGeom>
        </p:spPr>
        <p:txBody>
          <a:bodyPr vert="horz" lIns="0" tIns="45720" rIns="91440" bIns="45720" rtlCol="0" anchor="ctr">
            <a:normAutofit/>
          </a:bodyPr>
          <a:lstStyle>
            <a:lvl1pPr marL="11113" indent="0" defTabSz="914377" fontAlgn="ctr">
              <a:lnSpc>
                <a:spcPct val="110000"/>
              </a:lnSpc>
              <a:spcBef>
                <a:spcPts val="1200"/>
              </a:spcBef>
              <a:buClrTx/>
              <a:buSzPct val="100000"/>
              <a:buFont typeface="Arial" panose="020B0604020202020204" pitchFamily="34" charset="0"/>
              <a:buNone/>
              <a:tabLst/>
              <a:defRPr sz="1400" b="0" i="0" cap="all" spc="0" normalizeH="0" baseline="0">
                <a:solidFill>
                  <a:schemeClr val="tx2"/>
                </a:solidFill>
                <a:cs typeface="Arial" panose="020B0604020202020204" pitchFamily="34" charset="0"/>
              </a:defRPr>
            </a:lvl1pPr>
            <a:lvl2pPr marL="696913" indent="-35401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2pPr>
            <a:lvl3pPr marL="1144588" indent="-344488"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3pPr>
            <a:lvl4pPr marL="1604963" indent="-34766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4pPr>
            <a:lvl5pPr marL="2065338" indent="-349250"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11113" marR="0" lvl="0" indent="0" algn="l" defTabSz="914377" rtl="0" eaLnBrk="1" fontAlgn="ctr" latinLnBrk="0" hangingPunct="1">
              <a:lnSpc>
                <a:spcPct val="110000"/>
              </a:lnSpc>
              <a:spcBef>
                <a:spcPts val="1200"/>
              </a:spcBef>
              <a:spcAft>
                <a:spcPts val="0"/>
              </a:spcAft>
              <a:buClrTx/>
              <a:buSzPct val="100000"/>
              <a:buFont typeface="Arial" panose="020B0604020202020204" pitchFamily="34" charset="0"/>
              <a:buNone/>
              <a:tabLst/>
              <a:defRPr/>
            </a:pPr>
            <a:r>
              <a:rPr kumimoji="0" lang="en-US" sz="1400" b="0" i="0" u="none" strike="noStrike" kern="1200" cap="all" spc="0" normalizeH="0" baseline="0" noProof="1">
                <a:ln>
                  <a:noFill/>
                </a:ln>
                <a:solidFill>
                  <a:srgbClr val="3A33CC"/>
                </a:solidFill>
                <a:effectLst/>
                <a:uLnTx/>
                <a:uFillTx/>
                <a:latin typeface="Avenir Next LT Pro"/>
                <a:ea typeface="+mn-ea"/>
                <a:cs typeface="Arial" panose="020B0604020202020204" pitchFamily="34" charset="0"/>
              </a:rPr>
              <a:t>Culturi</a:t>
            </a:r>
          </a:p>
        </p:txBody>
      </p:sp>
      <p:sp>
        <p:nvSpPr>
          <p:cNvPr id="14" name="TextBox 13">
            <a:extLst>
              <a:ext uri="{FF2B5EF4-FFF2-40B4-BE49-F238E27FC236}">
                <a16:creationId xmlns:a16="http://schemas.microsoft.com/office/drawing/2014/main" id="{0E6C4A83-8E87-E384-869F-BE564D1B1EA5}"/>
              </a:ext>
            </a:extLst>
          </p:cNvPr>
          <p:cNvSpPr txBox="1"/>
          <p:nvPr/>
        </p:nvSpPr>
        <p:spPr>
          <a:xfrm>
            <a:off x="-15225" y="0"/>
            <a:ext cx="6094476" cy="276999"/>
          </a:xfrm>
          <a:prstGeom prst="rect">
            <a:avLst/>
          </a:prstGeom>
          <a:noFill/>
        </p:spPr>
        <p:txBody>
          <a:bodyPr wrap="square">
            <a:spAutoFit/>
          </a:bodyPr>
          <a:lstStyle/>
          <a:p>
            <a:r>
              <a:rPr lang="en-US" sz="1200" cap="all" noProof="1">
                <a:solidFill>
                  <a:srgbClr val="3A33CC"/>
                </a:solidFill>
                <a:latin typeface="Avenir Next LT Pro"/>
                <a:cs typeface="Arial" panose="020B0604020202020204" pitchFamily="34" charset="0"/>
              </a:rPr>
              <a:t>Andrei iamandi</a:t>
            </a:r>
            <a:endParaRPr lang="en-150" sz="1200" dirty="0"/>
          </a:p>
        </p:txBody>
      </p:sp>
    </p:spTree>
    <p:custDataLst>
      <p:tags r:id="rId1"/>
    </p:custDataLst>
    <p:extLst>
      <p:ext uri="{BB962C8B-B14F-4D97-AF65-F5344CB8AC3E}">
        <p14:creationId xmlns:p14="http://schemas.microsoft.com/office/powerpoint/2010/main" val="166988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5FF51-336D-ABBA-5B92-68A28B4E803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EDD41A1-41EF-A2C1-F717-1F439A278AAA}"/>
              </a:ext>
            </a:extLst>
          </p:cNvPr>
          <p:cNvSpPr>
            <a:spLocks noGrp="1"/>
          </p:cNvSpPr>
          <p:nvPr>
            <p:ph type="title"/>
            <p:custDataLst>
              <p:tags r:id="rId2"/>
            </p:custDataLst>
          </p:nvPr>
        </p:nvSpPr>
        <p:spPr>
          <a:xfrm>
            <a:off x="1028701" y="1135117"/>
            <a:ext cx="2765534" cy="2848304"/>
          </a:xfrm>
        </p:spPr>
        <p:txBody>
          <a:bodyPr anchor="t">
            <a:normAutofit/>
          </a:bodyPr>
          <a:lstStyle/>
          <a:p>
            <a:r>
              <a:rPr lang="en-US" sz="4400" noProof="1"/>
              <a:t>Diversitatea Culturală în România</a:t>
            </a:r>
          </a:p>
        </p:txBody>
      </p:sp>
      <p:sp>
        <p:nvSpPr>
          <p:cNvPr id="18" name="Content Placeholder 9">
            <a:extLst>
              <a:ext uri="{FF2B5EF4-FFF2-40B4-BE49-F238E27FC236}">
                <a16:creationId xmlns:a16="http://schemas.microsoft.com/office/drawing/2014/main" id="{5B0A3C18-5E17-AF7B-91F0-C0A5F3F696BC}"/>
              </a:ext>
            </a:extLst>
          </p:cNvPr>
          <p:cNvSpPr>
            <a:spLocks noGrp="1"/>
          </p:cNvSpPr>
          <p:nvPr>
            <p:custDataLst>
              <p:tags r:id="rId3"/>
            </p:custDataLst>
          </p:nvPr>
        </p:nvSpPr>
        <p:spPr>
          <a:xfrm>
            <a:off x="7286041" y="1020250"/>
            <a:ext cx="4084920" cy="1370346"/>
          </a:xfrm>
          <a:prstGeom prst="rect">
            <a:avLst/>
          </a:prstGeom>
        </p:spPr>
        <p:txBody>
          <a:bodyPr vert="horz" lIns="0" tIns="45720" rIns="91440" bIns="45720" rtlCol="0">
            <a:normAutofit/>
          </a:bodyPr>
          <a:lstStyle>
            <a:lvl1pPr marL="347663" indent="-336550"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1pPr>
            <a:lvl2pPr marL="696913" indent="-354013"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2pPr>
            <a:lvl3pPr marL="1144588" indent="-344488"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3pPr>
            <a:lvl4pPr marL="1604963" indent="-347663"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4pPr>
            <a:lvl5pPr marL="2065338" indent="-349250"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77" rtl="0" eaLnBrk="1" fontAlgn="ctr" latinLnBrk="0" hangingPunct="1">
              <a:lnSpc>
                <a:spcPct val="110000"/>
              </a:lnSpc>
              <a:spcBef>
                <a:spcPts val="1200"/>
              </a:spcBef>
              <a:spcAft>
                <a:spcPts val="0"/>
              </a:spcAft>
              <a:buClr>
                <a:srgbClr val="CFEF6D"/>
              </a:buClr>
              <a:buSzPct val="100000"/>
              <a:buFont typeface="Courier New" panose="02070309020205020404" pitchFamily="49" charset="0"/>
              <a:buNone/>
              <a:tabLst/>
              <a:defRPr/>
            </a:pPr>
            <a:r>
              <a:rPr kumimoji="0" lang="en-US" sz="1200" b="0" i="0" u="none" strike="noStrike" kern="1200" cap="none" spc="0" normalizeH="0" baseline="0" noProof="1">
                <a:ln>
                  <a:noFill/>
                </a:ln>
                <a:solidFill>
                  <a:srgbClr val="100E19"/>
                </a:solidFill>
                <a:effectLst/>
                <a:uLnTx/>
                <a:uFillTx/>
                <a:latin typeface="Avenir Next LT Pro"/>
                <a:ea typeface="+mn-ea"/>
                <a:cs typeface="Arial" panose="020B0604020202020204" pitchFamily="34" charset="0"/>
              </a:rPr>
              <a:t>Această comunitate păstrează tradiții autentice, limba maghiară și costume populare specifice, precum și sărbători tradiționale precum Sânzienele.</a:t>
            </a:r>
          </a:p>
        </p:txBody>
      </p:sp>
      <p:sp>
        <p:nvSpPr>
          <p:cNvPr id="19" name="Content Placeholder 10">
            <a:extLst>
              <a:ext uri="{FF2B5EF4-FFF2-40B4-BE49-F238E27FC236}">
                <a16:creationId xmlns:a16="http://schemas.microsoft.com/office/drawing/2014/main" id="{5A7FC601-0009-E5CB-BAFD-3A8DBB9ED362}"/>
              </a:ext>
            </a:extLst>
          </p:cNvPr>
          <p:cNvSpPr>
            <a:spLocks noGrp="1"/>
          </p:cNvSpPr>
          <p:nvPr>
            <p:custDataLst>
              <p:tags r:id="rId4"/>
            </p:custDataLst>
          </p:nvPr>
        </p:nvSpPr>
        <p:spPr>
          <a:xfrm>
            <a:off x="7276762" y="3031296"/>
            <a:ext cx="4084920" cy="1345922"/>
          </a:xfrm>
          <a:prstGeom prst="rect">
            <a:avLst/>
          </a:prstGeom>
        </p:spPr>
        <p:txBody>
          <a:bodyPr vert="horz" lIns="0" tIns="45720" rIns="91440" bIns="45720" rtlCol="0">
            <a:normAutofit/>
          </a:bodyPr>
          <a:lstStyle>
            <a:lvl1pPr marL="347663" indent="-336550"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1pPr>
            <a:lvl2pPr marL="696913" indent="-354013"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2pPr>
            <a:lvl3pPr marL="1144588" indent="-344488"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3pPr>
            <a:lvl4pPr marL="1604963" indent="-347663"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4pPr>
            <a:lvl5pPr marL="2065338" indent="-349250"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77" rtl="0" eaLnBrk="1" fontAlgn="ctr" latinLnBrk="0" hangingPunct="1">
              <a:lnSpc>
                <a:spcPct val="110000"/>
              </a:lnSpc>
              <a:spcBef>
                <a:spcPts val="1200"/>
              </a:spcBef>
              <a:spcAft>
                <a:spcPts val="0"/>
              </a:spcAft>
              <a:buClr>
                <a:srgbClr val="CFEF6D"/>
              </a:buClr>
              <a:buSzPct val="100000"/>
              <a:buFont typeface="Courier New" panose="02070309020205020404" pitchFamily="49" charset="0"/>
              <a:buNone/>
              <a:tabLst/>
              <a:defRPr/>
            </a:pPr>
            <a:r>
              <a:rPr kumimoji="0" lang="en-US" sz="1200" b="0" i="0" u="none" strike="noStrike" kern="1200" cap="none" spc="0" normalizeH="0" baseline="0" noProof="1">
                <a:ln>
                  <a:noFill/>
                </a:ln>
                <a:solidFill>
                  <a:srgbClr val="100E19"/>
                </a:solidFill>
                <a:effectLst/>
                <a:uLnTx/>
                <a:uFillTx/>
                <a:latin typeface="Avenir Next LT Pro"/>
                <a:ea typeface="+mn-ea"/>
                <a:cs typeface="Arial" panose="020B0604020202020204" pitchFamily="34" charset="0"/>
              </a:rPr>
              <a:t>Romii din România sunt cunoscuți pentru muzica lor vibrantă și tradițiile orale, care joacă un rol important în cultura locală.</a:t>
            </a:r>
          </a:p>
        </p:txBody>
      </p:sp>
      <p:sp>
        <p:nvSpPr>
          <p:cNvPr id="20" name="Content Placeholder 11">
            <a:extLst>
              <a:ext uri="{FF2B5EF4-FFF2-40B4-BE49-F238E27FC236}">
                <a16:creationId xmlns:a16="http://schemas.microsoft.com/office/drawing/2014/main" id="{894AFB2A-3D1E-161D-1598-8A9208BAA113}"/>
              </a:ext>
            </a:extLst>
          </p:cNvPr>
          <p:cNvSpPr>
            <a:spLocks noGrp="1"/>
          </p:cNvSpPr>
          <p:nvPr>
            <p:custDataLst>
              <p:tags r:id="rId5"/>
            </p:custDataLst>
          </p:nvPr>
        </p:nvSpPr>
        <p:spPr>
          <a:xfrm>
            <a:off x="7276763" y="5040468"/>
            <a:ext cx="4084920" cy="1345922"/>
          </a:xfrm>
          <a:prstGeom prst="rect">
            <a:avLst/>
          </a:prstGeom>
        </p:spPr>
        <p:txBody>
          <a:bodyPr vert="horz" lIns="0" tIns="45720" rIns="91440" bIns="45720" rtlCol="0">
            <a:normAutofit/>
          </a:bodyPr>
          <a:lstStyle>
            <a:lvl1pPr marL="347663" indent="-336550"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1pPr>
            <a:lvl2pPr marL="696913" indent="-354013"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2pPr>
            <a:lvl3pPr marL="1144588" indent="-344488"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3pPr>
            <a:lvl4pPr marL="1604963" indent="-347663"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4pPr>
            <a:lvl5pPr marL="2065338" indent="-349250" algn="l" defTabSz="914377" rtl="0" eaLnBrk="1" fontAlgn="ctr" latinLnBrk="0" hangingPunct="1">
              <a:lnSpc>
                <a:spcPct val="150000"/>
              </a:lnSpc>
              <a:spcBef>
                <a:spcPts val="1200"/>
              </a:spcBef>
              <a:buClr>
                <a:schemeClr val="accent4"/>
              </a:buClr>
              <a:buSzPct val="100000"/>
              <a:buFont typeface="Courier New" panose="02070309020205020404" pitchFamily="49" charset="0"/>
              <a:buChar char="o"/>
              <a:tabLst/>
              <a:defRPr sz="1800" b="0" i="0" kern="1200" spc="0" normalizeH="0" baseline="0">
                <a:solidFill>
                  <a:schemeClr val="tx1"/>
                </a:solidFill>
                <a:latin typeface="+mn-lt"/>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0" indent="0" algn="l" defTabSz="914377" rtl="0" eaLnBrk="1" fontAlgn="ctr" latinLnBrk="0" hangingPunct="1">
              <a:lnSpc>
                <a:spcPct val="110000"/>
              </a:lnSpc>
              <a:spcBef>
                <a:spcPts val="1200"/>
              </a:spcBef>
              <a:spcAft>
                <a:spcPts val="0"/>
              </a:spcAft>
              <a:buClr>
                <a:srgbClr val="CFEF6D"/>
              </a:buClr>
              <a:buSzPct val="100000"/>
              <a:buFont typeface="Courier New" panose="02070309020205020404" pitchFamily="49" charset="0"/>
              <a:buNone/>
              <a:tabLst/>
              <a:defRPr/>
            </a:pPr>
            <a:r>
              <a:rPr kumimoji="0" lang="en-US" sz="1200" b="0" i="0" u="none" strike="noStrike" kern="1200" cap="none" spc="0" normalizeH="0" baseline="0" noProof="1">
                <a:ln>
                  <a:noFill/>
                </a:ln>
                <a:solidFill>
                  <a:srgbClr val="100E19"/>
                </a:solidFill>
                <a:effectLst/>
                <a:uLnTx/>
                <a:uFillTx/>
                <a:latin typeface="Avenir Next LT Pro"/>
                <a:ea typeface="+mn-ea"/>
                <a:cs typeface="Arial" panose="020B0604020202020204" pitchFamily="34" charset="0"/>
              </a:rPr>
              <a:t>Bucovina este renumită pentru obiceiurile sale de Paște, pictura pe ouă și portul popular cu motive colorate și detaliate.</a:t>
            </a:r>
          </a:p>
        </p:txBody>
      </p:sp>
      <p:sp>
        <p:nvSpPr>
          <p:cNvPr id="21" name="Text Placeholder 12">
            <a:extLst>
              <a:ext uri="{FF2B5EF4-FFF2-40B4-BE49-F238E27FC236}">
                <a16:creationId xmlns:a16="http://schemas.microsoft.com/office/drawing/2014/main" id="{D62A61A5-BBA7-D7E7-5219-AA0914B75AC4}"/>
              </a:ext>
            </a:extLst>
          </p:cNvPr>
          <p:cNvSpPr>
            <a:spLocks noGrp="1"/>
          </p:cNvSpPr>
          <p:nvPr>
            <p:custDataLst>
              <p:tags r:id="rId6"/>
            </p:custDataLst>
          </p:nvPr>
        </p:nvSpPr>
        <p:spPr>
          <a:xfrm>
            <a:off x="7276765" y="471610"/>
            <a:ext cx="4084918" cy="548640"/>
          </a:xfrm>
          <a:prstGeom prst="rect">
            <a:avLst/>
          </a:prstGeom>
        </p:spPr>
        <p:txBody>
          <a:bodyPr vert="horz" lIns="0" tIns="45720" rIns="91440" bIns="45720" rtlCol="0" anchor="ctr">
            <a:noAutofit/>
          </a:bodyPr>
          <a:lstStyle>
            <a:lvl1pPr marL="0" indent="0" algn="l" defTabSz="914377" rtl="0" eaLnBrk="1" fontAlgn="ctr" latinLnBrk="0" hangingPunct="1">
              <a:lnSpc>
                <a:spcPct val="75000"/>
              </a:lnSpc>
              <a:spcBef>
                <a:spcPts val="1200"/>
              </a:spcBef>
              <a:buClr>
                <a:schemeClr val="accent4"/>
              </a:buClr>
              <a:buSzPct val="100000"/>
              <a:buFont typeface="Courier New" panose="02070309020205020404" pitchFamily="49" charset="0"/>
              <a:buNone/>
              <a:tabLst/>
              <a:defRPr sz="2000" b="0" i="0" kern="1200" spc="0" normalizeH="0" baseline="0">
                <a:solidFill>
                  <a:schemeClr val="tx1"/>
                </a:solidFill>
                <a:latin typeface="+mj-lt"/>
                <a:ea typeface="+mn-ea"/>
                <a:cs typeface="Arial" panose="020B0604020202020204" pitchFamily="34" charset="0"/>
              </a:defRPr>
            </a:lvl1pPr>
            <a:lvl2pPr marL="457189"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2000" b="1" i="0" kern="1200" spc="0" normalizeH="0" baseline="0">
                <a:solidFill>
                  <a:schemeClr val="tx1"/>
                </a:solidFill>
                <a:latin typeface="+mn-lt"/>
                <a:ea typeface="+mn-ea"/>
                <a:cs typeface="Arial" panose="020B0604020202020204" pitchFamily="34" charset="0"/>
              </a:defRPr>
            </a:lvl2pPr>
            <a:lvl3pPr marL="914377"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1800" b="1" i="0" kern="1200" spc="0" normalizeH="0" baseline="0">
                <a:solidFill>
                  <a:schemeClr val="tx1"/>
                </a:solidFill>
                <a:latin typeface="+mn-lt"/>
                <a:ea typeface="+mn-ea"/>
                <a:cs typeface="Arial" panose="020B0604020202020204" pitchFamily="34" charset="0"/>
              </a:defRPr>
            </a:lvl3pPr>
            <a:lvl4pPr marL="1371566"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1600" b="1" i="0" kern="1200" spc="0" normalizeH="0" baseline="0">
                <a:solidFill>
                  <a:schemeClr val="tx1"/>
                </a:solidFill>
                <a:latin typeface="+mn-lt"/>
                <a:ea typeface="+mn-ea"/>
                <a:cs typeface="Arial" panose="020B0604020202020204" pitchFamily="34" charset="0"/>
              </a:defRPr>
            </a:lvl4pPr>
            <a:lvl5pPr marL="1828754"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1600" b="1" i="0" kern="1200" spc="0" normalizeH="0" baseline="0">
                <a:solidFill>
                  <a:schemeClr val="tx1"/>
                </a:solidFill>
                <a:latin typeface="+mn-lt"/>
                <a:ea typeface="+mn-ea"/>
                <a:cs typeface="Arial" panose="020B0604020202020204"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77" rtl="0" eaLnBrk="1" fontAlgn="ctr" latinLnBrk="0" hangingPunct="1">
              <a:lnSpc>
                <a:spcPct val="75000"/>
              </a:lnSpc>
              <a:spcBef>
                <a:spcPts val="1200"/>
              </a:spcBef>
              <a:spcAft>
                <a:spcPts val="0"/>
              </a:spcAft>
              <a:buClr>
                <a:srgbClr val="CFEF6D"/>
              </a:buClr>
              <a:buSzPct val="100000"/>
              <a:buFont typeface="Courier New" panose="02070309020205020404" pitchFamily="49" charset="0"/>
              <a:buNone/>
              <a:tabLst/>
              <a:defRPr/>
            </a:pPr>
            <a:r>
              <a:rPr kumimoji="0" lang="en-US" sz="1600" b="1" i="0" u="none" strike="noStrike" kern="1200" cap="none" spc="0" normalizeH="0" baseline="0" noProof="1">
                <a:ln>
                  <a:noFill/>
                </a:ln>
                <a:solidFill>
                  <a:srgbClr val="100E19"/>
                </a:solidFill>
                <a:effectLst/>
                <a:uLnTx/>
                <a:uFillTx/>
                <a:latin typeface="Avenir Next LT Pro Demi Bold"/>
                <a:ea typeface="+mn-ea"/>
                <a:cs typeface="Arial" panose="020B0604020202020204" pitchFamily="34" charset="0"/>
              </a:rPr>
              <a:t>Comunitatea Maghiară din Transilvania</a:t>
            </a:r>
          </a:p>
        </p:txBody>
      </p:sp>
      <p:sp>
        <p:nvSpPr>
          <p:cNvPr id="22" name="Text Placeholder 13">
            <a:extLst>
              <a:ext uri="{FF2B5EF4-FFF2-40B4-BE49-F238E27FC236}">
                <a16:creationId xmlns:a16="http://schemas.microsoft.com/office/drawing/2014/main" id="{69BB5DB3-922F-0EC1-BB7B-6B5C2AB5DB85}"/>
              </a:ext>
            </a:extLst>
          </p:cNvPr>
          <p:cNvSpPr>
            <a:spLocks noGrp="1"/>
          </p:cNvSpPr>
          <p:nvPr>
            <p:custDataLst>
              <p:tags r:id="rId7"/>
            </p:custDataLst>
          </p:nvPr>
        </p:nvSpPr>
        <p:spPr>
          <a:xfrm>
            <a:off x="7295321" y="2482656"/>
            <a:ext cx="4065415" cy="548640"/>
          </a:xfrm>
          <a:prstGeom prst="rect">
            <a:avLst/>
          </a:prstGeom>
        </p:spPr>
        <p:txBody>
          <a:bodyPr vert="horz" lIns="0" tIns="45720" rIns="91440" bIns="45720" rtlCol="0" anchor="ctr">
            <a:noAutofit/>
          </a:bodyPr>
          <a:lstStyle>
            <a:lvl1pPr marL="0" indent="0" algn="l" defTabSz="914377" rtl="0" eaLnBrk="1" fontAlgn="ctr" latinLnBrk="0" hangingPunct="1">
              <a:lnSpc>
                <a:spcPct val="75000"/>
              </a:lnSpc>
              <a:spcBef>
                <a:spcPts val="1200"/>
              </a:spcBef>
              <a:buClr>
                <a:schemeClr val="accent4"/>
              </a:buClr>
              <a:buSzPct val="100000"/>
              <a:buFont typeface="Courier New" panose="02070309020205020404" pitchFamily="49" charset="0"/>
              <a:buNone/>
              <a:tabLst/>
              <a:defRPr sz="2000" b="0" i="0" kern="1200" spc="0" normalizeH="0" baseline="0">
                <a:solidFill>
                  <a:schemeClr val="tx1"/>
                </a:solidFill>
                <a:latin typeface="+mj-lt"/>
                <a:ea typeface="+mn-ea"/>
                <a:cs typeface="Arial" panose="020B0604020202020204" pitchFamily="34" charset="0"/>
              </a:defRPr>
            </a:lvl1pPr>
            <a:lvl2pPr marL="457189"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2000" b="1" i="0" kern="1200" spc="0" normalizeH="0" baseline="0">
                <a:solidFill>
                  <a:schemeClr val="tx1"/>
                </a:solidFill>
                <a:latin typeface="+mn-lt"/>
                <a:ea typeface="+mn-ea"/>
                <a:cs typeface="Arial" panose="020B0604020202020204" pitchFamily="34" charset="0"/>
              </a:defRPr>
            </a:lvl2pPr>
            <a:lvl3pPr marL="914377"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1800" b="1" i="0" kern="1200" spc="0" normalizeH="0" baseline="0">
                <a:solidFill>
                  <a:schemeClr val="tx1"/>
                </a:solidFill>
                <a:latin typeface="+mn-lt"/>
                <a:ea typeface="+mn-ea"/>
                <a:cs typeface="Arial" panose="020B0604020202020204" pitchFamily="34" charset="0"/>
              </a:defRPr>
            </a:lvl3pPr>
            <a:lvl4pPr marL="1371566"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1600" b="1" i="0" kern="1200" spc="0" normalizeH="0" baseline="0">
                <a:solidFill>
                  <a:schemeClr val="tx1"/>
                </a:solidFill>
                <a:latin typeface="+mn-lt"/>
                <a:ea typeface="+mn-ea"/>
                <a:cs typeface="Arial" panose="020B0604020202020204" pitchFamily="34" charset="0"/>
              </a:defRPr>
            </a:lvl4pPr>
            <a:lvl5pPr marL="1828754"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1600" b="1" i="0" kern="1200" spc="0" normalizeH="0" baseline="0">
                <a:solidFill>
                  <a:schemeClr val="tx1"/>
                </a:solidFill>
                <a:latin typeface="+mn-lt"/>
                <a:ea typeface="+mn-ea"/>
                <a:cs typeface="Arial" panose="020B0604020202020204"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77" rtl="0" eaLnBrk="1" fontAlgn="ctr" latinLnBrk="0" hangingPunct="1">
              <a:lnSpc>
                <a:spcPct val="75000"/>
              </a:lnSpc>
              <a:spcBef>
                <a:spcPts val="1200"/>
              </a:spcBef>
              <a:spcAft>
                <a:spcPts val="0"/>
              </a:spcAft>
              <a:buClr>
                <a:srgbClr val="CFEF6D"/>
              </a:buClr>
              <a:buSzPct val="100000"/>
              <a:buFont typeface="Courier New" panose="02070309020205020404" pitchFamily="49" charset="0"/>
              <a:buNone/>
              <a:tabLst/>
              <a:defRPr/>
            </a:pPr>
            <a:r>
              <a:rPr kumimoji="0" lang="en-US" sz="1600" b="1" i="0" u="none" strike="noStrike" kern="1200" cap="none" spc="0" normalizeH="0" baseline="0" noProof="1">
                <a:ln>
                  <a:noFill/>
                </a:ln>
                <a:solidFill>
                  <a:srgbClr val="100E19"/>
                </a:solidFill>
                <a:effectLst/>
                <a:uLnTx/>
                <a:uFillTx/>
                <a:latin typeface="Avenir Next LT Pro Demi Bold"/>
                <a:ea typeface="+mn-ea"/>
                <a:cs typeface="Arial" panose="020B0604020202020204" pitchFamily="34" charset="0"/>
              </a:rPr>
              <a:t>Romii și Muzica lor</a:t>
            </a:r>
          </a:p>
        </p:txBody>
      </p:sp>
      <p:sp>
        <p:nvSpPr>
          <p:cNvPr id="23" name="Text Placeholder 14">
            <a:extLst>
              <a:ext uri="{FF2B5EF4-FFF2-40B4-BE49-F238E27FC236}">
                <a16:creationId xmlns:a16="http://schemas.microsoft.com/office/drawing/2014/main" id="{B5920D63-7B54-D0BA-1046-048CBF19EF3C}"/>
              </a:ext>
            </a:extLst>
          </p:cNvPr>
          <p:cNvSpPr>
            <a:spLocks noGrp="1"/>
          </p:cNvSpPr>
          <p:nvPr>
            <p:custDataLst>
              <p:tags r:id="rId8"/>
            </p:custDataLst>
          </p:nvPr>
        </p:nvSpPr>
        <p:spPr>
          <a:xfrm>
            <a:off x="7295321" y="4491828"/>
            <a:ext cx="4065415" cy="548640"/>
          </a:xfrm>
          <a:prstGeom prst="rect">
            <a:avLst/>
          </a:prstGeom>
        </p:spPr>
        <p:txBody>
          <a:bodyPr vert="horz" lIns="0" tIns="45720" rIns="91440" bIns="45720" rtlCol="0" anchor="ctr">
            <a:noAutofit/>
          </a:bodyPr>
          <a:lstStyle>
            <a:lvl1pPr marL="0" indent="0" algn="l" defTabSz="914377" rtl="0" eaLnBrk="1" fontAlgn="ctr" latinLnBrk="0" hangingPunct="1">
              <a:lnSpc>
                <a:spcPct val="75000"/>
              </a:lnSpc>
              <a:spcBef>
                <a:spcPts val="1200"/>
              </a:spcBef>
              <a:buClr>
                <a:schemeClr val="accent4"/>
              </a:buClr>
              <a:buSzPct val="100000"/>
              <a:buFont typeface="Courier New" panose="02070309020205020404" pitchFamily="49" charset="0"/>
              <a:buNone/>
              <a:tabLst/>
              <a:defRPr sz="2000" b="0" i="0" kern="1200" spc="0" normalizeH="0" baseline="0">
                <a:solidFill>
                  <a:schemeClr val="tx1"/>
                </a:solidFill>
                <a:latin typeface="+mj-lt"/>
                <a:ea typeface="+mn-ea"/>
                <a:cs typeface="Arial" panose="020B0604020202020204" pitchFamily="34" charset="0"/>
              </a:defRPr>
            </a:lvl1pPr>
            <a:lvl2pPr marL="457189"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2000" b="1" i="0" kern="1200" spc="0" normalizeH="0" baseline="0">
                <a:solidFill>
                  <a:schemeClr val="tx1"/>
                </a:solidFill>
                <a:latin typeface="+mn-lt"/>
                <a:ea typeface="+mn-ea"/>
                <a:cs typeface="Arial" panose="020B0604020202020204" pitchFamily="34" charset="0"/>
              </a:defRPr>
            </a:lvl2pPr>
            <a:lvl3pPr marL="914377"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1800" b="1" i="0" kern="1200" spc="0" normalizeH="0" baseline="0">
                <a:solidFill>
                  <a:schemeClr val="tx1"/>
                </a:solidFill>
                <a:latin typeface="+mn-lt"/>
                <a:ea typeface="+mn-ea"/>
                <a:cs typeface="Arial" panose="020B0604020202020204" pitchFamily="34" charset="0"/>
              </a:defRPr>
            </a:lvl3pPr>
            <a:lvl4pPr marL="1371566"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1600" b="1" i="0" kern="1200" spc="0" normalizeH="0" baseline="0">
                <a:solidFill>
                  <a:schemeClr val="tx1"/>
                </a:solidFill>
                <a:latin typeface="+mn-lt"/>
                <a:ea typeface="+mn-ea"/>
                <a:cs typeface="Arial" panose="020B0604020202020204" pitchFamily="34" charset="0"/>
              </a:defRPr>
            </a:lvl4pPr>
            <a:lvl5pPr marL="1828754" indent="0" algn="l" defTabSz="914377" rtl="0" eaLnBrk="1" fontAlgn="ctr" latinLnBrk="0" hangingPunct="1">
              <a:lnSpc>
                <a:spcPct val="110000"/>
              </a:lnSpc>
              <a:spcBef>
                <a:spcPts val="1200"/>
              </a:spcBef>
              <a:buClr>
                <a:schemeClr val="accent4"/>
              </a:buClr>
              <a:buSzPct val="100000"/>
              <a:buFont typeface="Courier New" panose="02070309020205020404" pitchFamily="49" charset="0"/>
              <a:buNone/>
              <a:tabLst/>
              <a:defRPr sz="1600" b="1" i="0" kern="1200" spc="0" normalizeH="0" baseline="0">
                <a:solidFill>
                  <a:schemeClr val="tx1"/>
                </a:solidFill>
                <a:latin typeface="+mn-lt"/>
                <a:ea typeface="+mn-ea"/>
                <a:cs typeface="Arial" panose="020B0604020202020204"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377" rtl="0" eaLnBrk="1" fontAlgn="ctr" latinLnBrk="0" hangingPunct="1">
              <a:lnSpc>
                <a:spcPct val="75000"/>
              </a:lnSpc>
              <a:spcBef>
                <a:spcPts val="1200"/>
              </a:spcBef>
              <a:spcAft>
                <a:spcPts val="0"/>
              </a:spcAft>
              <a:buClr>
                <a:srgbClr val="CFEF6D"/>
              </a:buClr>
              <a:buSzPct val="100000"/>
              <a:buFont typeface="Courier New" panose="02070309020205020404" pitchFamily="49" charset="0"/>
              <a:buNone/>
              <a:tabLst/>
              <a:defRPr/>
            </a:pPr>
            <a:r>
              <a:rPr kumimoji="0" lang="en-US" sz="1600" b="1" i="0" u="none" strike="noStrike" kern="1200" cap="none" spc="0" normalizeH="0" baseline="0" noProof="1">
                <a:ln>
                  <a:noFill/>
                </a:ln>
                <a:solidFill>
                  <a:srgbClr val="100E19"/>
                </a:solidFill>
                <a:effectLst/>
                <a:uLnTx/>
                <a:uFillTx/>
                <a:latin typeface="Avenir Next LT Pro Demi Bold"/>
                <a:ea typeface="+mn-ea"/>
                <a:cs typeface="Arial" panose="020B0604020202020204" pitchFamily="34" charset="0"/>
              </a:rPr>
              <a:t>Tradițiile din Bucovina</a:t>
            </a:r>
          </a:p>
        </p:txBody>
      </p:sp>
      <p:sp>
        <p:nvSpPr>
          <p:cNvPr id="5" name="Text Placeholder 6">
            <a:extLst>
              <a:ext uri="{FF2B5EF4-FFF2-40B4-BE49-F238E27FC236}">
                <a16:creationId xmlns:a16="http://schemas.microsoft.com/office/drawing/2014/main" id="{C600B792-6F1C-1079-6D95-0C72347B2659}"/>
              </a:ext>
            </a:extLst>
          </p:cNvPr>
          <p:cNvSpPr txBox="1">
            <a:spLocks/>
          </p:cNvSpPr>
          <p:nvPr>
            <p:custDataLst>
              <p:tags r:id="rId9"/>
            </p:custDataLst>
          </p:nvPr>
        </p:nvSpPr>
        <p:spPr>
          <a:xfrm>
            <a:off x="1028700" y="457200"/>
            <a:ext cx="3162300" cy="457200"/>
          </a:xfrm>
          <a:prstGeom prst="rect">
            <a:avLst/>
          </a:prstGeom>
        </p:spPr>
        <p:txBody>
          <a:bodyPr vert="horz" lIns="0" tIns="45720" rIns="91440" bIns="45720" rtlCol="0" anchor="ctr">
            <a:normAutofit/>
          </a:bodyPr>
          <a:lstStyle>
            <a:lvl1pPr marL="11113" indent="0" defTabSz="914377" fontAlgn="ctr">
              <a:lnSpc>
                <a:spcPct val="110000"/>
              </a:lnSpc>
              <a:spcBef>
                <a:spcPts val="1200"/>
              </a:spcBef>
              <a:buClrTx/>
              <a:buSzPct val="100000"/>
              <a:buFont typeface="Arial" panose="020B0604020202020204" pitchFamily="34" charset="0"/>
              <a:buNone/>
              <a:tabLst/>
              <a:defRPr sz="1400" b="0" i="0" cap="all" spc="0" normalizeH="0" baseline="0">
                <a:solidFill>
                  <a:schemeClr val="tx2"/>
                </a:solidFill>
                <a:cs typeface="Arial" panose="020B0604020202020204" pitchFamily="34" charset="0"/>
              </a:defRPr>
            </a:lvl1pPr>
            <a:lvl2pPr marL="696913" indent="-35401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2pPr>
            <a:lvl3pPr marL="1144588" indent="-344488"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3pPr>
            <a:lvl4pPr marL="1604963" indent="-34766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4pPr>
            <a:lvl5pPr marL="2065338" indent="-349250"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11113" marR="0" lvl="0" indent="0" algn="l" defTabSz="914377" rtl="0" eaLnBrk="1" fontAlgn="ctr" latinLnBrk="0" hangingPunct="1">
              <a:lnSpc>
                <a:spcPct val="110000"/>
              </a:lnSpc>
              <a:spcBef>
                <a:spcPts val="1200"/>
              </a:spcBef>
              <a:spcAft>
                <a:spcPts val="0"/>
              </a:spcAft>
              <a:buClrTx/>
              <a:buSzPct val="100000"/>
              <a:buFont typeface="Arial" panose="020B0604020202020204" pitchFamily="34" charset="0"/>
              <a:buNone/>
              <a:tabLst/>
              <a:defRPr/>
            </a:pPr>
            <a:r>
              <a:rPr kumimoji="0" lang="en-US" sz="1400" b="0" i="0" u="none" strike="noStrike" kern="1200" cap="all" spc="0" normalizeH="0" baseline="0" noProof="1">
                <a:ln>
                  <a:noFill/>
                </a:ln>
                <a:solidFill>
                  <a:srgbClr val="3A33CC"/>
                </a:solidFill>
                <a:effectLst/>
                <a:uLnTx/>
                <a:uFillTx/>
                <a:latin typeface="Avenir Next LT Pro"/>
                <a:ea typeface="+mn-ea"/>
                <a:cs typeface="Arial" panose="020B0604020202020204" pitchFamily="34" charset="0"/>
              </a:rPr>
              <a:t>România</a:t>
            </a:r>
          </a:p>
        </p:txBody>
      </p:sp>
      <p:pic>
        <p:nvPicPr>
          <p:cNvPr id="2" name="Picture Placeholder 12">
            <a:extLst>
              <a:ext uri="{FF2B5EF4-FFF2-40B4-BE49-F238E27FC236}">
                <a16:creationId xmlns:a16="http://schemas.microsoft.com/office/drawing/2014/main" id="{D9A9E8F6-B005-FAEF-191A-EDD307042760}"/>
              </a:ext>
            </a:extLst>
          </p:cNvPr>
          <p:cNvPicPr>
            <a:picLocks noChangeAspect="1"/>
          </p:cNvPicPr>
          <p:nvPr>
            <p:custDataLst>
              <p:tags r:id="rId10"/>
            </p:custDataLst>
          </p:nvPr>
        </p:nvPicPr>
        <p:blipFill rotWithShape="1">
          <a:blip r:embed="rId15" cstate="screen">
            <a:alphaModFix amt="90000"/>
            <a:extLst>
              <a:ext uri="{28A0092B-C50C-407E-A947-70E740481C1C}">
                <a14:useLocalDpi xmlns:a14="http://schemas.microsoft.com/office/drawing/2010/main"/>
              </a:ext>
            </a:extLst>
          </a:blip>
          <a:srcRect/>
          <a:stretch/>
        </p:blipFill>
        <p:spPr>
          <a:xfrm>
            <a:off x="4215854" y="473484"/>
            <a:ext cx="2880344" cy="1920240"/>
          </a:xfrm>
          <a:prstGeom prst="roundRect">
            <a:avLst/>
          </a:prstGeom>
          <a:solidFill>
            <a:schemeClr val="bg1"/>
          </a:solidFill>
          <a:ln>
            <a:noFill/>
          </a:ln>
        </p:spPr>
      </p:pic>
      <p:pic>
        <p:nvPicPr>
          <p:cNvPr id="3" name="Picture Placeholder 14">
            <a:extLst>
              <a:ext uri="{FF2B5EF4-FFF2-40B4-BE49-F238E27FC236}">
                <a16:creationId xmlns:a16="http://schemas.microsoft.com/office/drawing/2014/main" id="{ADE2C372-0F92-DA3D-6E64-F37C740B38D0}"/>
              </a:ext>
            </a:extLst>
          </p:cNvPr>
          <p:cNvPicPr>
            <a:picLocks noChangeAspect="1"/>
          </p:cNvPicPr>
          <p:nvPr>
            <p:custDataLst>
              <p:tags r:id="rId11"/>
            </p:custDataLst>
          </p:nvPr>
        </p:nvPicPr>
        <p:blipFill rotWithShape="1">
          <a:blip r:embed="rId16" cstate="screen">
            <a:alphaModFix amt="90000"/>
            <a:extLst>
              <a:ext uri="{28A0092B-C50C-407E-A947-70E740481C1C}">
                <a14:useLocalDpi xmlns:a14="http://schemas.microsoft.com/office/drawing/2010/main"/>
              </a:ext>
            </a:extLst>
          </a:blip>
          <a:srcRect/>
          <a:stretch/>
        </p:blipFill>
        <p:spPr>
          <a:xfrm>
            <a:off x="4185570" y="2482656"/>
            <a:ext cx="2880343" cy="1920240"/>
          </a:xfrm>
          <a:prstGeom prst="roundRect">
            <a:avLst/>
          </a:prstGeom>
          <a:solidFill>
            <a:schemeClr val="bg1"/>
          </a:solidFill>
          <a:ln>
            <a:noFill/>
          </a:ln>
        </p:spPr>
      </p:pic>
      <p:pic>
        <p:nvPicPr>
          <p:cNvPr id="4" name="Picture Placeholder 16">
            <a:extLst>
              <a:ext uri="{FF2B5EF4-FFF2-40B4-BE49-F238E27FC236}">
                <a16:creationId xmlns:a16="http://schemas.microsoft.com/office/drawing/2014/main" id="{D1E1ACA9-1B9A-1E7D-1012-A6D771FD307C}"/>
              </a:ext>
            </a:extLst>
          </p:cNvPr>
          <p:cNvPicPr>
            <a:picLocks noChangeAspect="1"/>
          </p:cNvPicPr>
          <p:nvPr>
            <p:custDataLst>
              <p:tags r:id="rId12"/>
            </p:custDataLst>
          </p:nvPr>
        </p:nvPicPr>
        <p:blipFill rotWithShape="1">
          <a:blip r:embed="rId17" cstate="screen">
            <a:alphaModFix amt="90000"/>
            <a:extLst>
              <a:ext uri="{28A0092B-C50C-407E-A947-70E740481C1C}">
                <a14:useLocalDpi xmlns:a14="http://schemas.microsoft.com/office/drawing/2010/main"/>
              </a:ext>
            </a:extLst>
          </a:blip>
          <a:srcRect/>
          <a:stretch/>
        </p:blipFill>
        <p:spPr>
          <a:xfrm>
            <a:off x="4191000" y="4491828"/>
            <a:ext cx="2880344" cy="1920240"/>
          </a:xfrm>
          <a:prstGeom prst="roundRect">
            <a:avLst/>
          </a:prstGeom>
          <a:solidFill>
            <a:schemeClr val="bg1"/>
          </a:solidFill>
          <a:ln>
            <a:noFill/>
          </a:ln>
        </p:spPr>
      </p:pic>
      <p:pic>
        <p:nvPicPr>
          <p:cNvPr id="14" name="Picture 13" descr="A purple and orange gift box&#10;&#10;Description automatically generated">
            <a:extLst>
              <a:ext uri="{FF2B5EF4-FFF2-40B4-BE49-F238E27FC236}">
                <a16:creationId xmlns:a16="http://schemas.microsoft.com/office/drawing/2014/main" id="{90EBBD1A-FAD9-A118-EB6D-1C7FD4EB11D6}"/>
              </a:ext>
            </a:extLst>
          </p:cNvPr>
          <p:cNvPicPr>
            <a:picLocks noChangeAspect="1"/>
          </p:cNvPicPr>
          <p:nvPr>
            <p:custDataLst>
              <p:tags r:id="rId13"/>
            </p:custDataLst>
          </p:nvPr>
        </p:nvPicPr>
        <p:blipFill>
          <a:blip r:embed="rId18" cstate="screen">
            <a:extLst>
              <a:ext uri="{28A0092B-C50C-407E-A947-70E740481C1C}">
                <a14:useLocalDpi xmlns:a14="http://schemas.microsoft.com/office/drawing/2010/main"/>
              </a:ext>
            </a:extLst>
          </a:blip>
          <a:stretch>
            <a:fillRect/>
          </a:stretch>
        </p:blipFill>
        <p:spPr>
          <a:xfrm>
            <a:off x="947939" y="4895797"/>
            <a:ext cx="1818551" cy="1685948"/>
          </a:xfrm>
          <a:prstGeom prst="rect">
            <a:avLst/>
          </a:prstGeom>
        </p:spPr>
      </p:pic>
      <p:sp>
        <p:nvSpPr>
          <p:cNvPr id="6" name="TextBox 5">
            <a:extLst>
              <a:ext uri="{FF2B5EF4-FFF2-40B4-BE49-F238E27FC236}">
                <a16:creationId xmlns:a16="http://schemas.microsoft.com/office/drawing/2014/main" id="{08088516-B28B-7409-0CF6-0A6413AD3544}"/>
              </a:ext>
            </a:extLst>
          </p:cNvPr>
          <p:cNvSpPr txBox="1"/>
          <p:nvPr/>
        </p:nvSpPr>
        <p:spPr>
          <a:xfrm>
            <a:off x="-15225" y="0"/>
            <a:ext cx="6094476" cy="276999"/>
          </a:xfrm>
          <a:prstGeom prst="rect">
            <a:avLst/>
          </a:prstGeom>
          <a:noFill/>
        </p:spPr>
        <p:txBody>
          <a:bodyPr wrap="square">
            <a:spAutoFit/>
          </a:bodyPr>
          <a:lstStyle/>
          <a:p>
            <a:r>
              <a:rPr lang="en-US" sz="1200" cap="all" noProof="1">
                <a:solidFill>
                  <a:srgbClr val="3A33CC"/>
                </a:solidFill>
                <a:latin typeface="Avenir Next LT Pro"/>
                <a:cs typeface="Arial" panose="020B0604020202020204" pitchFamily="34" charset="0"/>
              </a:rPr>
              <a:t>Andrei iamandi</a:t>
            </a:r>
            <a:endParaRPr lang="en-150" sz="1200" dirty="0"/>
          </a:p>
        </p:txBody>
      </p:sp>
    </p:spTree>
    <p:custDataLst>
      <p:tags r:id="rId1"/>
    </p:custDataLst>
    <p:extLst>
      <p:ext uri="{BB962C8B-B14F-4D97-AF65-F5344CB8AC3E}">
        <p14:creationId xmlns:p14="http://schemas.microsoft.com/office/powerpoint/2010/main" val="1712508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67F75-164F-B75D-1D1C-4E10574B78E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AA9FB27-6576-1592-AB9D-A1B561DED6F5}"/>
              </a:ext>
            </a:extLst>
          </p:cNvPr>
          <p:cNvSpPr>
            <a:spLocks noGrp="1"/>
          </p:cNvSpPr>
          <p:nvPr>
            <p:ph type="title"/>
            <p:custDataLst>
              <p:tags r:id="rId2"/>
            </p:custDataLst>
          </p:nvPr>
        </p:nvSpPr>
        <p:spPr>
          <a:xfrm>
            <a:off x="1028700" y="914400"/>
            <a:ext cx="10134600" cy="812800"/>
          </a:xfrm>
        </p:spPr>
        <p:txBody>
          <a:bodyPr>
            <a:normAutofit/>
          </a:bodyPr>
          <a:lstStyle/>
          <a:p>
            <a:pPr algn="ctr"/>
            <a:r>
              <a:rPr lang="en-US" noProof="1"/>
              <a:t>Beneficiile Diversității Culturale</a:t>
            </a:r>
          </a:p>
        </p:txBody>
      </p:sp>
      <p:sp>
        <p:nvSpPr>
          <p:cNvPr id="10" name="Content Placeholder 9">
            <a:extLst>
              <a:ext uri="{FF2B5EF4-FFF2-40B4-BE49-F238E27FC236}">
                <a16:creationId xmlns:a16="http://schemas.microsoft.com/office/drawing/2014/main" id="{B2E57684-E567-5D7F-D69A-5C1F939B7FE4}"/>
              </a:ext>
            </a:extLst>
          </p:cNvPr>
          <p:cNvSpPr>
            <a:spLocks noGrp="1"/>
          </p:cNvSpPr>
          <p:nvPr>
            <p:ph sz="half" idx="1"/>
            <p:custDataLst>
              <p:tags r:id="rId3"/>
            </p:custDataLst>
          </p:nvPr>
        </p:nvSpPr>
        <p:spPr>
          <a:xfrm>
            <a:off x="1028700" y="2616200"/>
            <a:ext cx="2377440" cy="2796628"/>
          </a:xfrm>
        </p:spPr>
        <p:txBody>
          <a:bodyPr lIns="0">
            <a:normAutofit/>
          </a:bodyPr>
          <a:lstStyle/>
          <a:p>
            <a:pPr marL="11113" indent="0">
              <a:buNone/>
            </a:pPr>
            <a:r>
              <a:rPr lang="en-US" noProof="1">
                <a:solidFill>
                  <a:schemeClr val="tx1"/>
                </a:solidFill>
              </a:rPr>
              <a:t>Elevii descoperă tradiții, limbi și obiceiuri diferite, ceea ce le lărgește orizonturile și îi ajută să înțeleagă lumea mai bine.</a:t>
            </a:r>
          </a:p>
        </p:txBody>
      </p:sp>
      <p:sp>
        <p:nvSpPr>
          <p:cNvPr id="11" name="Content Placeholder 10">
            <a:extLst>
              <a:ext uri="{FF2B5EF4-FFF2-40B4-BE49-F238E27FC236}">
                <a16:creationId xmlns:a16="http://schemas.microsoft.com/office/drawing/2014/main" id="{A77CF890-85E3-3707-3CE4-808118782C5E}"/>
              </a:ext>
            </a:extLst>
          </p:cNvPr>
          <p:cNvSpPr>
            <a:spLocks noGrp="1"/>
          </p:cNvSpPr>
          <p:nvPr>
            <p:ph sz="half" idx="2"/>
            <p:custDataLst>
              <p:tags r:id="rId4"/>
            </p:custDataLst>
          </p:nvPr>
        </p:nvSpPr>
        <p:spPr>
          <a:xfrm>
            <a:off x="3614420" y="2616200"/>
            <a:ext cx="2377440" cy="2796628"/>
          </a:xfrm>
        </p:spPr>
        <p:txBody>
          <a:bodyPr lIns="0">
            <a:normAutofit/>
          </a:bodyPr>
          <a:lstStyle/>
          <a:p>
            <a:pPr marL="11113" indent="0">
              <a:buNone/>
            </a:pPr>
            <a:r>
              <a:rPr lang="en-US" noProof="1">
                <a:solidFill>
                  <a:schemeClr val="tx1"/>
                </a:solidFill>
              </a:rPr>
              <a:t>Diversitatea încurajează respectul pentru diferențe, reducând prejudecățile și consolidând relațiile pozitive între colegi.</a:t>
            </a:r>
          </a:p>
        </p:txBody>
      </p:sp>
      <p:sp>
        <p:nvSpPr>
          <p:cNvPr id="14" name="Text Placeholder 13">
            <a:extLst>
              <a:ext uri="{FF2B5EF4-FFF2-40B4-BE49-F238E27FC236}">
                <a16:creationId xmlns:a16="http://schemas.microsoft.com/office/drawing/2014/main" id="{CAEDF2B1-678D-A9DD-C53F-AC963E6BCAFA}"/>
              </a:ext>
            </a:extLst>
          </p:cNvPr>
          <p:cNvSpPr>
            <a:spLocks noGrp="1"/>
          </p:cNvSpPr>
          <p:nvPr>
            <p:ph type="body" idx="14"/>
            <p:custDataLst>
              <p:tags r:id="rId5"/>
            </p:custDataLst>
          </p:nvPr>
        </p:nvSpPr>
        <p:spPr>
          <a:xfrm>
            <a:off x="1028700" y="1803400"/>
            <a:ext cx="2377440" cy="812800"/>
          </a:xfrm>
        </p:spPr>
        <p:txBody>
          <a:bodyPr vert="horz" lIns="0" tIns="45720" rIns="91440" bIns="45720" rtlCol="0" anchor="ctr">
            <a:normAutofit/>
          </a:bodyPr>
          <a:lstStyle/>
          <a:p>
            <a:pPr>
              <a:lnSpc>
                <a:spcPct val="85000"/>
              </a:lnSpc>
            </a:pPr>
            <a:r>
              <a:rPr lang="en-US" noProof="1"/>
              <a:t>Îmbogățirea Cunoașterii</a:t>
            </a:r>
          </a:p>
        </p:txBody>
      </p:sp>
      <p:sp>
        <p:nvSpPr>
          <p:cNvPr id="15" name="Text Placeholder 14">
            <a:extLst>
              <a:ext uri="{FF2B5EF4-FFF2-40B4-BE49-F238E27FC236}">
                <a16:creationId xmlns:a16="http://schemas.microsoft.com/office/drawing/2014/main" id="{C228771E-63E2-370A-8080-300BBB78CB14}"/>
              </a:ext>
            </a:extLst>
          </p:cNvPr>
          <p:cNvSpPr>
            <a:spLocks noGrp="1"/>
          </p:cNvSpPr>
          <p:nvPr>
            <p:ph type="body" idx="15"/>
            <p:custDataLst>
              <p:tags r:id="rId6"/>
            </p:custDataLst>
          </p:nvPr>
        </p:nvSpPr>
        <p:spPr>
          <a:xfrm>
            <a:off x="3614420" y="1803400"/>
            <a:ext cx="2377440" cy="812800"/>
          </a:xfrm>
        </p:spPr>
        <p:txBody>
          <a:bodyPr vert="horz" lIns="0" tIns="45720" rIns="91440" bIns="45720" rtlCol="0" anchor="ctr">
            <a:normAutofit/>
          </a:bodyPr>
          <a:lstStyle/>
          <a:p>
            <a:pPr>
              <a:lnSpc>
                <a:spcPct val="85000"/>
              </a:lnSpc>
            </a:pPr>
            <a:r>
              <a:rPr lang="en-US" noProof="1"/>
              <a:t>Promovarea Respectului</a:t>
            </a:r>
          </a:p>
        </p:txBody>
      </p:sp>
      <p:sp>
        <p:nvSpPr>
          <p:cNvPr id="12" name="Content Placeholder 11">
            <a:extLst>
              <a:ext uri="{FF2B5EF4-FFF2-40B4-BE49-F238E27FC236}">
                <a16:creationId xmlns:a16="http://schemas.microsoft.com/office/drawing/2014/main" id="{DB0A2698-E521-6E65-7002-2E7ADB60BEF6}"/>
              </a:ext>
            </a:extLst>
          </p:cNvPr>
          <p:cNvSpPr>
            <a:spLocks noGrp="1"/>
          </p:cNvSpPr>
          <p:nvPr>
            <p:ph sz="half" idx="16"/>
            <p:custDataLst>
              <p:tags r:id="rId7"/>
            </p:custDataLst>
          </p:nvPr>
        </p:nvSpPr>
        <p:spPr>
          <a:xfrm>
            <a:off x="6200140" y="2616200"/>
            <a:ext cx="2377440" cy="2796628"/>
          </a:xfrm>
        </p:spPr>
        <p:txBody>
          <a:bodyPr lIns="0">
            <a:normAutofit/>
          </a:bodyPr>
          <a:lstStyle/>
          <a:p>
            <a:pPr marL="11113" indent="0">
              <a:buNone/>
            </a:pPr>
            <a:r>
              <a:rPr lang="en-US" noProof="1">
                <a:solidFill>
                  <a:schemeClr val="tx1"/>
                </a:solidFill>
              </a:rPr>
              <a:t>Interacțiunea cu diverse culturi stimulează gândirea creativă și găsirea de soluții inovatoare în școală și comunitate.</a:t>
            </a:r>
          </a:p>
        </p:txBody>
      </p:sp>
      <p:sp>
        <p:nvSpPr>
          <p:cNvPr id="2" name="Content Placeholder 1">
            <a:extLst>
              <a:ext uri="{FF2B5EF4-FFF2-40B4-BE49-F238E27FC236}">
                <a16:creationId xmlns:a16="http://schemas.microsoft.com/office/drawing/2014/main" id="{6BA49958-A917-7642-8A42-8223354F6CB3}"/>
              </a:ext>
            </a:extLst>
          </p:cNvPr>
          <p:cNvSpPr>
            <a:spLocks noGrp="1"/>
          </p:cNvSpPr>
          <p:nvPr>
            <p:ph sz="half" idx="17"/>
            <p:custDataLst>
              <p:tags r:id="rId8"/>
            </p:custDataLst>
          </p:nvPr>
        </p:nvSpPr>
        <p:spPr>
          <a:xfrm>
            <a:off x="8785860" y="2616200"/>
            <a:ext cx="2377440" cy="2796628"/>
          </a:xfrm>
        </p:spPr>
        <p:txBody>
          <a:bodyPr lIns="0">
            <a:normAutofit/>
          </a:bodyPr>
          <a:lstStyle/>
          <a:p>
            <a:pPr marL="11113" indent="0">
              <a:buNone/>
            </a:pPr>
            <a:r>
              <a:rPr lang="en-US" noProof="1">
                <a:solidFill>
                  <a:schemeClr val="tx1"/>
                </a:solidFill>
              </a:rPr>
              <a:t>O comunitate diversă creează un mediu incluziv în care toți se simt acceptați și pot contribui activ la viața școlii.</a:t>
            </a:r>
          </a:p>
        </p:txBody>
      </p:sp>
      <p:sp>
        <p:nvSpPr>
          <p:cNvPr id="3" name="Text Placeholder 2">
            <a:extLst>
              <a:ext uri="{FF2B5EF4-FFF2-40B4-BE49-F238E27FC236}">
                <a16:creationId xmlns:a16="http://schemas.microsoft.com/office/drawing/2014/main" id="{0FD62D0A-3B65-7486-FCF5-5CB08ADBA68A}"/>
              </a:ext>
            </a:extLst>
          </p:cNvPr>
          <p:cNvSpPr>
            <a:spLocks noGrp="1"/>
          </p:cNvSpPr>
          <p:nvPr>
            <p:ph type="body" idx="18"/>
            <p:custDataLst>
              <p:tags r:id="rId9"/>
            </p:custDataLst>
          </p:nvPr>
        </p:nvSpPr>
        <p:spPr>
          <a:xfrm>
            <a:off x="6200140" y="1803400"/>
            <a:ext cx="2377440" cy="812800"/>
          </a:xfrm>
        </p:spPr>
        <p:txBody>
          <a:bodyPr vert="horz" lIns="0" tIns="45720" rIns="91440" bIns="45720" rtlCol="0" anchor="ctr">
            <a:normAutofit/>
          </a:bodyPr>
          <a:lstStyle/>
          <a:p>
            <a:pPr>
              <a:lnSpc>
                <a:spcPct val="85000"/>
              </a:lnSpc>
            </a:pPr>
            <a:r>
              <a:rPr lang="en-US" noProof="1"/>
              <a:t>Dezvoltarea Creativității</a:t>
            </a:r>
          </a:p>
        </p:txBody>
      </p:sp>
      <p:sp>
        <p:nvSpPr>
          <p:cNvPr id="62" name="Text Placeholder 61">
            <a:extLst>
              <a:ext uri="{FF2B5EF4-FFF2-40B4-BE49-F238E27FC236}">
                <a16:creationId xmlns:a16="http://schemas.microsoft.com/office/drawing/2014/main" id="{6737B2B8-89B9-F017-C9BB-1E5C08B62E49}"/>
              </a:ext>
            </a:extLst>
          </p:cNvPr>
          <p:cNvSpPr>
            <a:spLocks noGrp="1"/>
          </p:cNvSpPr>
          <p:nvPr>
            <p:ph type="body" idx="19"/>
            <p:custDataLst>
              <p:tags r:id="rId10"/>
            </p:custDataLst>
          </p:nvPr>
        </p:nvSpPr>
        <p:spPr>
          <a:xfrm>
            <a:off x="8785860" y="1803400"/>
            <a:ext cx="2377440" cy="812800"/>
          </a:xfrm>
        </p:spPr>
        <p:txBody>
          <a:bodyPr vert="horz" lIns="0" tIns="45720" rIns="91440" bIns="45720" rtlCol="0" anchor="ctr">
            <a:normAutofit/>
          </a:bodyPr>
          <a:lstStyle/>
          <a:p>
            <a:pPr>
              <a:lnSpc>
                <a:spcPct val="85000"/>
              </a:lnSpc>
            </a:pPr>
            <a:r>
              <a:rPr lang="en-US" noProof="1"/>
              <a:t>Incluziune și Coeziune Socială</a:t>
            </a:r>
          </a:p>
        </p:txBody>
      </p:sp>
      <p:sp>
        <p:nvSpPr>
          <p:cNvPr id="4" name="Text Placeholder 6">
            <a:extLst>
              <a:ext uri="{FF2B5EF4-FFF2-40B4-BE49-F238E27FC236}">
                <a16:creationId xmlns:a16="http://schemas.microsoft.com/office/drawing/2014/main" id="{605FB920-8D4D-9AB7-7ADB-105220F50731}"/>
              </a:ext>
            </a:extLst>
          </p:cNvPr>
          <p:cNvSpPr txBox="1">
            <a:spLocks/>
          </p:cNvSpPr>
          <p:nvPr>
            <p:custDataLst>
              <p:tags r:id="rId11"/>
            </p:custDataLst>
          </p:nvPr>
        </p:nvSpPr>
        <p:spPr>
          <a:xfrm>
            <a:off x="4514850" y="457200"/>
            <a:ext cx="3162300" cy="457200"/>
          </a:xfrm>
          <a:prstGeom prst="rect">
            <a:avLst/>
          </a:prstGeom>
        </p:spPr>
        <p:txBody>
          <a:bodyPr vert="horz" lIns="0" tIns="45720" rIns="91440" bIns="45720" rtlCol="0" anchor="ctr">
            <a:normAutofit/>
          </a:bodyPr>
          <a:lstStyle>
            <a:lvl1pPr marL="11113" indent="0" defTabSz="914377" fontAlgn="ctr">
              <a:lnSpc>
                <a:spcPct val="110000"/>
              </a:lnSpc>
              <a:spcBef>
                <a:spcPts val="1200"/>
              </a:spcBef>
              <a:buClrTx/>
              <a:buSzPct val="100000"/>
              <a:buFont typeface="Arial" panose="020B0604020202020204" pitchFamily="34" charset="0"/>
              <a:buNone/>
              <a:tabLst/>
              <a:defRPr sz="1400" b="0" i="0" cap="all" spc="0" normalizeH="0" baseline="0">
                <a:solidFill>
                  <a:schemeClr val="tx2"/>
                </a:solidFill>
                <a:cs typeface="Arial" panose="020B0604020202020204" pitchFamily="34" charset="0"/>
              </a:defRPr>
            </a:lvl1pPr>
            <a:lvl2pPr marL="696913" indent="-35401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2pPr>
            <a:lvl3pPr marL="1144588" indent="-344488"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3pPr>
            <a:lvl4pPr marL="1604963" indent="-34766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4pPr>
            <a:lvl5pPr marL="2065338" indent="-349250"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11113" marR="0" lvl="0" indent="0" algn="ctr" defTabSz="914377" rtl="0" eaLnBrk="1" fontAlgn="ctr" latinLnBrk="0" hangingPunct="1">
              <a:lnSpc>
                <a:spcPct val="110000"/>
              </a:lnSpc>
              <a:spcBef>
                <a:spcPts val="1200"/>
              </a:spcBef>
              <a:spcAft>
                <a:spcPts val="0"/>
              </a:spcAft>
              <a:buClrTx/>
              <a:buSzPct val="100000"/>
              <a:buFont typeface="Arial" panose="020B0604020202020204" pitchFamily="34" charset="0"/>
              <a:buNone/>
              <a:tabLst/>
              <a:defRPr/>
            </a:pPr>
            <a:r>
              <a:rPr kumimoji="0" lang="en-US" sz="1400" b="0" i="0" u="none" strike="noStrike" kern="1200" cap="all" spc="0" normalizeH="0" baseline="0" noProof="1">
                <a:ln>
                  <a:noFill/>
                </a:ln>
                <a:solidFill>
                  <a:srgbClr val="3A33CC"/>
                </a:solidFill>
                <a:effectLst/>
                <a:uLnTx/>
                <a:uFillTx/>
                <a:latin typeface="Avenir Next LT Pro"/>
                <a:ea typeface="+mn-ea"/>
                <a:cs typeface="Arial" panose="020B0604020202020204" pitchFamily="34" charset="0"/>
              </a:rPr>
              <a:t>Beneficii</a:t>
            </a:r>
          </a:p>
        </p:txBody>
      </p:sp>
      <p:pic>
        <p:nvPicPr>
          <p:cNvPr id="6" name="Picture 5" descr="A yellow and blue trumpet&#10;&#10;Description automatically generated">
            <a:extLst>
              <a:ext uri="{FF2B5EF4-FFF2-40B4-BE49-F238E27FC236}">
                <a16:creationId xmlns:a16="http://schemas.microsoft.com/office/drawing/2014/main" id="{CEBCC970-F237-68D5-9DF5-3FD143528596}"/>
              </a:ext>
            </a:extLst>
          </p:cNvPr>
          <p:cNvPicPr>
            <a:picLocks noChangeAspect="1"/>
          </p:cNvPicPr>
          <p:nvPr>
            <p:custDataLst>
              <p:tags r:id="rId12"/>
            </p:custDataLst>
          </p:nvPr>
        </p:nvPicPr>
        <p:blipFill>
          <a:blip r:embed="rId14" cstate="screen">
            <a:extLst>
              <a:ext uri="{28A0092B-C50C-407E-A947-70E740481C1C}">
                <a14:useLocalDpi xmlns:a14="http://schemas.microsoft.com/office/drawing/2010/main"/>
              </a:ext>
            </a:extLst>
          </a:blip>
          <a:stretch>
            <a:fillRect/>
          </a:stretch>
        </p:blipFill>
        <p:spPr>
          <a:xfrm>
            <a:off x="4803140" y="5412828"/>
            <a:ext cx="2419306" cy="1198312"/>
          </a:xfrm>
          <a:prstGeom prst="rect">
            <a:avLst/>
          </a:prstGeom>
        </p:spPr>
      </p:pic>
      <p:sp>
        <p:nvSpPr>
          <p:cNvPr id="5" name="TextBox 4">
            <a:extLst>
              <a:ext uri="{FF2B5EF4-FFF2-40B4-BE49-F238E27FC236}">
                <a16:creationId xmlns:a16="http://schemas.microsoft.com/office/drawing/2014/main" id="{BDA12EC2-F32E-E8F8-52CC-FB1F3480C406}"/>
              </a:ext>
            </a:extLst>
          </p:cNvPr>
          <p:cNvSpPr txBox="1"/>
          <p:nvPr/>
        </p:nvSpPr>
        <p:spPr>
          <a:xfrm>
            <a:off x="-15225" y="0"/>
            <a:ext cx="6094476" cy="276999"/>
          </a:xfrm>
          <a:prstGeom prst="rect">
            <a:avLst/>
          </a:prstGeom>
          <a:noFill/>
        </p:spPr>
        <p:txBody>
          <a:bodyPr wrap="square">
            <a:spAutoFit/>
          </a:bodyPr>
          <a:lstStyle/>
          <a:p>
            <a:r>
              <a:rPr lang="en-US" sz="1200" cap="all" noProof="1">
                <a:solidFill>
                  <a:srgbClr val="3A33CC"/>
                </a:solidFill>
                <a:latin typeface="Avenir Next LT Pro"/>
                <a:cs typeface="Arial" panose="020B0604020202020204" pitchFamily="34" charset="0"/>
              </a:rPr>
              <a:t>Andrei iamandi</a:t>
            </a:r>
            <a:endParaRPr lang="en-150" sz="1200" dirty="0"/>
          </a:p>
        </p:txBody>
      </p:sp>
    </p:spTree>
    <p:custDataLst>
      <p:tags r:id="rId1"/>
    </p:custDataLst>
    <p:extLst>
      <p:ext uri="{BB962C8B-B14F-4D97-AF65-F5344CB8AC3E}">
        <p14:creationId xmlns:p14="http://schemas.microsoft.com/office/powerpoint/2010/main" val="3900333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5BD22-F9C6-6DB8-C2C5-4AA16D7B52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A2B26BC-11A7-2D86-1425-4AD952096372}"/>
              </a:ext>
            </a:extLst>
          </p:cNvPr>
          <p:cNvSpPr>
            <a:spLocks noGrp="1"/>
          </p:cNvSpPr>
          <p:nvPr>
            <p:ph type="title"/>
            <p:custDataLst>
              <p:tags r:id="rId2"/>
            </p:custDataLst>
          </p:nvPr>
        </p:nvSpPr>
        <p:spPr>
          <a:xfrm>
            <a:off x="1028700" y="914400"/>
            <a:ext cx="10134600" cy="812800"/>
          </a:xfrm>
        </p:spPr>
        <p:txBody>
          <a:bodyPr vert="horz" lIns="0" tIns="45720" rIns="91440" bIns="45720" rtlCol="0" anchor="b">
            <a:normAutofit/>
          </a:bodyPr>
          <a:lstStyle/>
          <a:p>
            <a:r>
              <a:rPr lang="en-US" noProof="1"/>
              <a:t>Provocările Diversității Culturale și Soluții</a:t>
            </a:r>
          </a:p>
        </p:txBody>
      </p:sp>
      <p:sp>
        <p:nvSpPr>
          <p:cNvPr id="3" name="Content Placeholder 2">
            <a:extLst>
              <a:ext uri="{FF2B5EF4-FFF2-40B4-BE49-F238E27FC236}">
                <a16:creationId xmlns:a16="http://schemas.microsoft.com/office/drawing/2014/main" id="{33CF617E-3CC1-869A-1134-08FE3D4A595F}"/>
              </a:ext>
            </a:extLst>
          </p:cNvPr>
          <p:cNvSpPr>
            <a:spLocks noGrp="1"/>
          </p:cNvSpPr>
          <p:nvPr>
            <p:ph sz="half" idx="2"/>
            <p:custDataLst>
              <p:tags r:id="rId3"/>
            </p:custDataLst>
          </p:nvPr>
        </p:nvSpPr>
        <p:spPr>
          <a:xfrm>
            <a:off x="1028699" y="2896512"/>
            <a:ext cx="4754879" cy="3409696"/>
          </a:xfrm>
        </p:spPr>
        <p:txBody>
          <a:bodyPr>
            <a:normAutofit/>
          </a:bodyPr>
          <a:lstStyle/>
          <a:p>
            <a:pPr>
              <a:buSzPct val="125000"/>
              <a:buFont typeface="System Font Regular"/>
              <a:buChar char="+"/>
            </a:pPr>
            <a:r>
              <a:rPr lang="en-US" sz="1400" noProof="1"/>
              <a:t>Educația multiculturală promovează înțelegerea și respectul între culturi.
Dialogul deschis ajută la reducerea stereotipurilor și a prejudecăților.
Inițiativele comunitare stimulează integrarea și colaborarea între grupuri culturale.
Promovarea limbajului comun și a comunicării non-verbale facilitează conexiunile.
Evenimentele culturale și schimburile interculturale cresc empatia și acceptarea.</a:t>
            </a:r>
          </a:p>
        </p:txBody>
      </p:sp>
      <p:sp>
        <p:nvSpPr>
          <p:cNvPr id="8" name="Content Placeholder 7">
            <a:extLst>
              <a:ext uri="{FF2B5EF4-FFF2-40B4-BE49-F238E27FC236}">
                <a16:creationId xmlns:a16="http://schemas.microsoft.com/office/drawing/2014/main" id="{5FA6E058-824D-66CC-1C5E-896DC9CCF629}"/>
              </a:ext>
            </a:extLst>
          </p:cNvPr>
          <p:cNvSpPr>
            <a:spLocks noGrp="1"/>
          </p:cNvSpPr>
          <p:nvPr>
            <p:ph sz="quarter" idx="4"/>
            <p:custDataLst>
              <p:tags r:id="rId4"/>
            </p:custDataLst>
          </p:nvPr>
        </p:nvSpPr>
        <p:spPr>
          <a:xfrm>
            <a:off x="6095999" y="2896512"/>
            <a:ext cx="4754877" cy="3409696"/>
          </a:xfrm>
        </p:spPr>
        <p:txBody>
          <a:bodyPr>
            <a:normAutofit/>
          </a:bodyPr>
          <a:lstStyle/>
          <a:p>
            <a:pPr>
              <a:buSzPct val="125000"/>
              <a:buFont typeface="System Font Regular"/>
              <a:buChar char="−"/>
            </a:pPr>
            <a:r>
              <a:rPr lang="en-US" sz="1400" noProof="1"/>
              <a:t>Prejudecățile și stereotipurile pot genera conflicte și excludere socială.
Bariera lingvistică face dificilă comunicarea eficientă între grupuri.
Diferențele culturale pot crea neînțelegeri în școli și comunități.
Lipsa de informare și educație duce la intoleranță și discriminare.
Uneori, rezistența la schimbare împiedică acceptarea diversității.</a:t>
            </a:r>
          </a:p>
        </p:txBody>
      </p:sp>
      <p:sp>
        <p:nvSpPr>
          <p:cNvPr id="5" name="Text Placeholder 6">
            <a:extLst>
              <a:ext uri="{FF2B5EF4-FFF2-40B4-BE49-F238E27FC236}">
                <a16:creationId xmlns:a16="http://schemas.microsoft.com/office/drawing/2014/main" id="{7DD97146-AB82-03E9-23D5-6EA9E3388973}"/>
              </a:ext>
            </a:extLst>
          </p:cNvPr>
          <p:cNvSpPr txBox="1">
            <a:spLocks/>
          </p:cNvSpPr>
          <p:nvPr>
            <p:custDataLst>
              <p:tags r:id="rId5"/>
            </p:custDataLst>
          </p:nvPr>
        </p:nvSpPr>
        <p:spPr>
          <a:xfrm>
            <a:off x="1028700" y="457200"/>
            <a:ext cx="3162300" cy="457200"/>
          </a:xfrm>
          <a:prstGeom prst="rect">
            <a:avLst/>
          </a:prstGeom>
        </p:spPr>
        <p:txBody>
          <a:bodyPr vert="horz" lIns="0" tIns="45720" rIns="91440" bIns="45720" rtlCol="0" anchor="ctr">
            <a:normAutofit/>
          </a:bodyPr>
          <a:lstStyle>
            <a:lvl1pPr marL="11113" indent="0" defTabSz="914377" fontAlgn="ctr">
              <a:lnSpc>
                <a:spcPct val="110000"/>
              </a:lnSpc>
              <a:spcBef>
                <a:spcPts val="1200"/>
              </a:spcBef>
              <a:buClrTx/>
              <a:buSzPct val="100000"/>
              <a:buFont typeface="Arial" panose="020B0604020202020204" pitchFamily="34" charset="0"/>
              <a:buNone/>
              <a:tabLst/>
              <a:defRPr sz="1400" b="0" i="0" cap="all" spc="0" normalizeH="0" baseline="0">
                <a:solidFill>
                  <a:schemeClr val="tx2"/>
                </a:solidFill>
                <a:cs typeface="Arial" panose="020B0604020202020204" pitchFamily="34" charset="0"/>
              </a:defRPr>
            </a:lvl1pPr>
            <a:lvl2pPr marL="696913" indent="-35401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2pPr>
            <a:lvl3pPr marL="1144588" indent="-344488"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3pPr>
            <a:lvl4pPr marL="1604963" indent="-34766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4pPr>
            <a:lvl5pPr marL="2065338" indent="-349250"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11113" marR="0" lvl="0" indent="0" algn="l" defTabSz="914377" rtl="0" eaLnBrk="1" fontAlgn="ctr" latinLnBrk="0" hangingPunct="1">
              <a:lnSpc>
                <a:spcPct val="110000"/>
              </a:lnSpc>
              <a:spcBef>
                <a:spcPts val="1200"/>
              </a:spcBef>
              <a:spcAft>
                <a:spcPts val="0"/>
              </a:spcAft>
              <a:buClrTx/>
              <a:buSzPct val="100000"/>
              <a:buFont typeface="Arial" panose="020B0604020202020204" pitchFamily="34" charset="0"/>
              <a:buNone/>
              <a:tabLst/>
              <a:defRPr/>
            </a:pPr>
            <a:r>
              <a:rPr kumimoji="0" lang="en-US" sz="1400" b="0" i="0" u="none" strike="noStrike" kern="1200" cap="all" spc="0" normalizeH="0" baseline="0" noProof="1">
                <a:ln>
                  <a:noFill/>
                </a:ln>
                <a:solidFill>
                  <a:srgbClr val="3A33CC"/>
                </a:solidFill>
                <a:effectLst/>
                <a:uLnTx/>
                <a:uFillTx/>
                <a:latin typeface="Avenir Next LT Pro"/>
                <a:ea typeface="+mn-ea"/>
                <a:cs typeface="Arial" panose="020B0604020202020204" pitchFamily="34" charset="0"/>
              </a:rPr>
              <a:t>Provocări</a:t>
            </a:r>
          </a:p>
        </p:txBody>
      </p:sp>
      <p:sp>
        <p:nvSpPr>
          <p:cNvPr id="20" name="Text Placeholder 1">
            <a:extLst>
              <a:ext uri="{FF2B5EF4-FFF2-40B4-BE49-F238E27FC236}">
                <a16:creationId xmlns:a16="http://schemas.microsoft.com/office/drawing/2014/main" id="{9D9C5B2D-2774-9E86-E963-64F2D3EB4A71}"/>
              </a:ext>
            </a:extLst>
          </p:cNvPr>
          <p:cNvSpPr txBox="1">
            <a:spLocks/>
          </p:cNvSpPr>
          <p:nvPr>
            <p:custDataLst>
              <p:tags r:id="rId6"/>
            </p:custDataLst>
          </p:nvPr>
        </p:nvSpPr>
        <p:spPr>
          <a:xfrm>
            <a:off x="1908810" y="2154999"/>
            <a:ext cx="3874769" cy="584200"/>
          </a:xfrm>
          <a:prstGeom prst="rect">
            <a:avLst/>
          </a:prstGeom>
        </p:spPr>
        <p:txBody>
          <a:bodyPr vert="horz" lIns="0" tIns="45720" rIns="91440" bIns="45720" rtlCol="0" anchor="ctr">
            <a:normAutofit/>
          </a:bodyPr>
          <a:lstStyle>
            <a:lvl1pPr marL="0" indent="0" algn="l" defTabSz="914377" rtl="0" eaLnBrk="1" fontAlgn="ctr" latinLnBrk="0" hangingPunct="1">
              <a:lnSpc>
                <a:spcPct val="120000"/>
              </a:lnSpc>
              <a:spcBef>
                <a:spcPts val="1200"/>
              </a:spcBef>
              <a:buClrTx/>
              <a:buSzPct val="100000"/>
              <a:buFont typeface="Arial" panose="020B0604020202020204" pitchFamily="34" charset="0"/>
              <a:buNone/>
              <a:tabLst/>
              <a:defRPr sz="1800" b="0" i="0" kern="1200" spc="0" normalizeH="0" baseline="0">
                <a:solidFill>
                  <a:schemeClr val="tx1"/>
                </a:solidFill>
                <a:latin typeface="+mn-lt"/>
                <a:ea typeface="+mn-ea"/>
                <a:cs typeface="Consolas" panose="020B0609020204030204" pitchFamily="49" charset="0"/>
              </a:defRPr>
            </a:lvl1pPr>
            <a:lvl2pPr marL="457189" indent="0" algn="l" defTabSz="914377" rtl="0" eaLnBrk="1" fontAlgn="ctr" latinLnBrk="0" hangingPunct="1">
              <a:lnSpc>
                <a:spcPct val="110000"/>
              </a:lnSpc>
              <a:spcBef>
                <a:spcPts val="1200"/>
              </a:spcBef>
              <a:buClrTx/>
              <a:buSzPct val="100000"/>
              <a:buFont typeface="Arial" panose="020B0604020202020204" pitchFamily="34" charset="0"/>
              <a:buNone/>
              <a:tabLst/>
              <a:defRPr sz="2000" b="1" i="0" kern="1200" spc="0" normalizeH="0" baseline="0">
                <a:solidFill>
                  <a:schemeClr val="tx1"/>
                </a:solidFill>
                <a:latin typeface="Avenir Book" panose="02000503020000020003" pitchFamily="2" charset="0"/>
                <a:ea typeface="+mn-ea"/>
                <a:cs typeface="Arial" panose="020B0604020202020204" pitchFamily="34" charset="0"/>
              </a:defRPr>
            </a:lvl2pPr>
            <a:lvl3pPr marL="914377" indent="0" algn="l" defTabSz="914377" rtl="0" eaLnBrk="1" fontAlgn="ctr" latinLnBrk="0" hangingPunct="1">
              <a:lnSpc>
                <a:spcPct val="110000"/>
              </a:lnSpc>
              <a:spcBef>
                <a:spcPts val="1200"/>
              </a:spcBef>
              <a:buClrTx/>
              <a:buSzPct val="100000"/>
              <a:buFont typeface="Arial" panose="020B0604020202020204" pitchFamily="34" charset="0"/>
              <a:buNone/>
              <a:tabLst/>
              <a:defRPr sz="1800" b="1" i="0" kern="1200" spc="0" normalizeH="0" baseline="0">
                <a:solidFill>
                  <a:schemeClr val="tx1"/>
                </a:solidFill>
                <a:latin typeface="Avenir Book" panose="02000503020000020003" pitchFamily="2" charset="0"/>
                <a:ea typeface="+mn-ea"/>
                <a:cs typeface="Arial" panose="020B0604020202020204" pitchFamily="34" charset="0"/>
              </a:defRPr>
            </a:lvl3pPr>
            <a:lvl4pPr marL="1371566" indent="0" algn="l" defTabSz="914377" rtl="0" eaLnBrk="1" fontAlgn="ctr" latinLnBrk="0" hangingPunct="1">
              <a:lnSpc>
                <a:spcPct val="110000"/>
              </a:lnSpc>
              <a:spcBef>
                <a:spcPts val="1200"/>
              </a:spcBef>
              <a:buClrTx/>
              <a:buSzPct val="100000"/>
              <a:buFont typeface="Arial" panose="020B0604020202020204" pitchFamily="34" charset="0"/>
              <a:buNone/>
              <a:tabLst/>
              <a:defRPr sz="1600" b="1" i="0" kern="1200" spc="0" normalizeH="0" baseline="0">
                <a:solidFill>
                  <a:schemeClr val="tx1"/>
                </a:solidFill>
                <a:latin typeface="Avenir Book" panose="02000503020000020003" pitchFamily="2" charset="0"/>
                <a:ea typeface="+mn-ea"/>
                <a:cs typeface="Arial" panose="020B0604020202020204" pitchFamily="34" charset="0"/>
              </a:defRPr>
            </a:lvl4pPr>
            <a:lvl5pPr marL="1828754" indent="0" algn="l" defTabSz="914377" rtl="0" eaLnBrk="1" fontAlgn="ctr" latinLnBrk="0" hangingPunct="1">
              <a:lnSpc>
                <a:spcPct val="110000"/>
              </a:lnSpc>
              <a:spcBef>
                <a:spcPts val="1200"/>
              </a:spcBef>
              <a:buClrTx/>
              <a:buSzPct val="100000"/>
              <a:buFont typeface="Arial" panose="020B0604020202020204" pitchFamily="34" charset="0"/>
              <a:buNone/>
              <a:tabLst/>
              <a:defRPr sz="1600" b="1" i="0" kern="1200" spc="0" normalizeH="0" baseline="0">
                <a:solidFill>
                  <a:schemeClr val="tx1"/>
                </a:solidFill>
                <a:latin typeface="Avenir Book" panose="02000503020000020003" pitchFamily="2" charset="0"/>
                <a:ea typeface="+mn-ea"/>
                <a:cs typeface="Arial" panose="020B0604020202020204"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11113" marR="0" lvl="0" indent="0" algn="l" defTabSz="914377" rtl="0" eaLnBrk="1" fontAlgn="ctr" latinLnBrk="0" hangingPunct="1">
              <a:lnSpc>
                <a:spcPct val="85000"/>
              </a:lnSpc>
              <a:spcBef>
                <a:spcPts val="1200"/>
              </a:spcBef>
              <a:spcAft>
                <a:spcPts val="0"/>
              </a:spcAft>
              <a:buClrTx/>
              <a:buSzPct val="100000"/>
              <a:buFont typeface="Arial" panose="020B0604020202020204" pitchFamily="34" charset="0"/>
              <a:buNone/>
              <a:tabLst/>
              <a:defRPr/>
            </a:pPr>
            <a:r>
              <a:rPr kumimoji="0" lang="en-US" sz="1800" b="1" i="0" u="none" strike="noStrike" kern="1200" cap="none" spc="0" normalizeH="0" baseline="0" noProof="1">
                <a:ln>
                  <a:noFill/>
                </a:ln>
                <a:solidFill>
                  <a:srgbClr val="3A33CC"/>
                </a:solidFill>
                <a:effectLst/>
                <a:uLnTx/>
                <a:uFillTx/>
                <a:latin typeface="Avenir Next LT Pro Demi Bold"/>
                <a:ea typeface="+mn-ea"/>
                <a:cs typeface="Arial" panose="020B0604020202020204" pitchFamily="34" charset="0"/>
              </a:rPr>
              <a:t>Soluții pentru depășirea provocărilor</a:t>
            </a:r>
          </a:p>
        </p:txBody>
      </p:sp>
      <p:sp>
        <p:nvSpPr>
          <p:cNvPr id="21" name="Text Placeholder 6">
            <a:extLst>
              <a:ext uri="{FF2B5EF4-FFF2-40B4-BE49-F238E27FC236}">
                <a16:creationId xmlns:a16="http://schemas.microsoft.com/office/drawing/2014/main" id="{4A4DED30-F0B1-AE46-A100-80043FCEC45A}"/>
              </a:ext>
            </a:extLst>
          </p:cNvPr>
          <p:cNvSpPr txBox="1">
            <a:spLocks/>
          </p:cNvSpPr>
          <p:nvPr>
            <p:custDataLst>
              <p:tags r:id="rId7"/>
            </p:custDataLst>
          </p:nvPr>
        </p:nvSpPr>
        <p:spPr>
          <a:xfrm>
            <a:off x="6976108" y="2154999"/>
            <a:ext cx="3874769" cy="584200"/>
          </a:xfrm>
          <a:prstGeom prst="rect">
            <a:avLst/>
          </a:prstGeom>
        </p:spPr>
        <p:txBody>
          <a:bodyPr vert="horz" lIns="0" tIns="45720" rIns="91440" bIns="45720" rtlCol="0" anchor="ctr">
            <a:normAutofit/>
          </a:bodyPr>
          <a:lstStyle>
            <a:lvl1pPr marL="0" indent="0" algn="l" defTabSz="914377" rtl="0" eaLnBrk="1" fontAlgn="ctr" latinLnBrk="0" hangingPunct="1">
              <a:lnSpc>
                <a:spcPct val="120000"/>
              </a:lnSpc>
              <a:spcBef>
                <a:spcPts val="1200"/>
              </a:spcBef>
              <a:buClrTx/>
              <a:buSzPct val="100000"/>
              <a:buFont typeface="Arial" panose="020B0604020202020204" pitchFamily="34" charset="0"/>
              <a:buNone/>
              <a:tabLst/>
              <a:defRPr sz="1800" b="0" i="0" kern="1200" spc="0" normalizeH="0" baseline="0">
                <a:solidFill>
                  <a:schemeClr val="tx1"/>
                </a:solidFill>
                <a:latin typeface="+mn-lt"/>
                <a:ea typeface="+mn-ea"/>
                <a:cs typeface="Consolas" panose="020B0609020204030204" pitchFamily="49" charset="0"/>
              </a:defRPr>
            </a:lvl1pPr>
            <a:lvl2pPr marL="457189" indent="0" algn="l" defTabSz="914377" rtl="0" eaLnBrk="1" fontAlgn="ctr" latinLnBrk="0" hangingPunct="1">
              <a:lnSpc>
                <a:spcPct val="110000"/>
              </a:lnSpc>
              <a:spcBef>
                <a:spcPts val="1200"/>
              </a:spcBef>
              <a:buClrTx/>
              <a:buSzPct val="100000"/>
              <a:buFont typeface="Arial" panose="020B0604020202020204" pitchFamily="34" charset="0"/>
              <a:buNone/>
              <a:tabLst/>
              <a:defRPr sz="2000" b="1" i="0" kern="1200" spc="0" normalizeH="0" baseline="0">
                <a:solidFill>
                  <a:schemeClr val="tx1"/>
                </a:solidFill>
                <a:latin typeface="Avenir Book" panose="02000503020000020003" pitchFamily="2" charset="0"/>
                <a:ea typeface="+mn-ea"/>
                <a:cs typeface="Arial" panose="020B0604020202020204" pitchFamily="34" charset="0"/>
              </a:defRPr>
            </a:lvl2pPr>
            <a:lvl3pPr marL="914377" indent="0" algn="l" defTabSz="914377" rtl="0" eaLnBrk="1" fontAlgn="ctr" latinLnBrk="0" hangingPunct="1">
              <a:lnSpc>
                <a:spcPct val="110000"/>
              </a:lnSpc>
              <a:spcBef>
                <a:spcPts val="1200"/>
              </a:spcBef>
              <a:buClrTx/>
              <a:buSzPct val="100000"/>
              <a:buFont typeface="Arial" panose="020B0604020202020204" pitchFamily="34" charset="0"/>
              <a:buNone/>
              <a:tabLst/>
              <a:defRPr sz="1800" b="1" i="0" kern="1200" spc="0" normalizeH="0" baseline="0">
                <a:solidFill>
                  <a:schemeClr val="tx1"/>
                </a:solidFill>
                <a:latin typeface="Avenir Book" panose="02000503020000020003" pitchFamily="2" charset="0"/>
                <a:ea typeface="+mn-ea"/>
                <a:cs typeface="Arial" panose="020B0604020202020204" pitchFamily="34" charset="0"/>
              </a:defRPr>
            </a:lvl3pPr>
            <a:lvl4pPr marL="1371566" indent="0" algn="l" defTabSz="914377" rtl="0" eaLnBrk="1" fontAlgn="ctr" latinLnBrk="0" hangingPunct="1">
              <a:lnSpc>
                <a:spcPct val="110000"/>
              </a:lnSpc>
              <a:spcBef>
                <a:spcPts val="1200"/>
              </a:spcBef>
              <a:buClrTx/>
              <a:buSzPct val="100000"/>
              <a:buFont typeface="Arial" panose="020B0604020202020204" pitchFamily="34" charset="0"/>
              <a:buNone/>
              <a:tabLst/>
              <a:defRPr sz="1600" b="1" i="0" kern="1200" spc="0" normalizeH="0" baseline="0">
                <a:solidFill>
                  <a:schemeClr val="tx1"/>
                </a:solidFill>
                <a:latin typeface="Avenir Book" panose="02000503020000020003" pitchFamily="2" charset="0"/>
                <a:ea typeface="+mn-ea"/>
                <a:cs typeface="Arial" panose="020B0604020202020204" pitchFamily="34" charset="0"/>
              </a:defRPr>
            </a:lvl4pPr>
            <a:lvl5pPr marL="1828754" indent="0" algn="l" defTabSz="914377" rtl="0" eaLnBrk="1" fontAlgn="ctr" latinLnBrk="0" hangingPunct="1">
              <a:lnSpc>
                <a:spcPct val="110000"/>
              </a:lnSpc>
              <a:spcBef>
                <a:spcPts val="1200"/>
              </a:spcBef>
              <a:buClrTx/>
              <a:buSzPct val="100000"/>
              <a:buFont typeface="Arial" panose="020B0604020202020204" pitchFamily="34" charset="0"/>
              <a:buNone/>
              <a:tabLst/>
              <a:defRPr sz="1600" b="1" i="0" kern="1200" spc="0" normalizeH="0" baseline="0">
                <a:solidFill>
                  <a:schemeClr val="tx1"/>
                </a:solidFill>
                <a:latin typeface="Avenir Book" panose="02000503020000020003" pitchFamily="2" charset="0"/>
                <a:ea typeface="+mn-ea"/>
                <a:cs typeface="Arial" panose="020B0604020202020204"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11113" marR="0" lvl="0" indent="0" algn="l" defTabSz="914377" rtl="0" eaLnBrk="1" fontAlgn="ctr" latinLnBrk="0" hangingPunct="1">
              <a:lnSpc>
                <a:spcPct val="85000"/>
              </a:lnSpc>
              <a:spcBef>
                <a:spcPts val="1200"/>
              </a:spcBef>
              <a:spcAft>
                <a:spcPts val="0"/>
              </a:spcAft>
              <a:buClrTx/>
              <a:buSzPct val="100000"/>
              <a:buFont typeface="Arial" panose="020B0604020202020204" pitchFamily="34" charset="0"/>
              <a:buNone/>
              <a:tabLst/>
              <a:defRPr/>
            </a:pPr>
            <a:r>
              <a:rPr kumimoji="0" lang="en-US" sz="1800" b="1" i="0" u="none" strike="noStrike" kern="1200" cap="none" spc="0" normalizeH="0" baseline="0" noProof="1">
                <a:ln>
                  <a:noFill/>
                </a:ln>
                <a:solidFill>
                  <a:srgbClr val="3A33CC"/>
                </a:solidFill>
                <a:effectLst/>
                <a:uLnTx/>
                <a:uFillTx/>
                <a:latin typeface="Avenir Next LT Pro Demi Bold"/>
                <a:ea typeface="+mn-ea"/>
                <a:cs typeface="Arial" panose="020B0604020202020204" pitchFamily="34" charset="0"/>
              </a:rPr>
              <a:t>Provocări ale diversității culturale</a:t>
            </a:r>
          </a:p>
        </p:txBody>
      </p:sp>
      <p:pic>
        <p:nvPicPr>
          <p:cNvPr id="6" name="Picture 5" descr="A thumb up with a pink and yellow thumb up&#10;&#10;Description automatically generated">
            <a:extLst>
              <a:ext uri="{FF2B5EF4-FFF2-40B4-BE49-F238E27FC236}">
                <a16:creationId xmlns:a16="http://schemas.microsoft.com/office/drawing/2014/main" id="{27D3882B-1624-4E6B-92D1-EA95BE1BB91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28699" y="1831689"/>
            <a:ext cx="722936" cy="855229"/>
          </a:xfrm>
          <a:prstGeom prst="rect">
            <a:avLst/>
          </a:prstGeom>
        </p:spPr>
      </p:pic>
      <p:pic>
        <p:nvPicPr>
          <p:cNvPr id="7" name="Picture 6" descr="A thumb up with a pink and yellow thumb up&#10;&#10;Description automatically generated">
            <a:extLst>
              <a:ext uri="{FF2B5EF4-FFF2-40B4-BE49-F238E27FC236}">
                <a16:creationId xmlns:a16="http://schemas.microsoft.com/office/drawing/2014/main" id="{11D87A67-9C7E-28AE-663F-317298374CD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10800000">
            <a:off x="6094685" y="1884241"/>
            <a:ext cx="722936" cy="855229"/>
          </a:xfrm>
          <a:prstGeom prst="rect">
            <a:avLst/>
          </a:prstGeom>
        </p:spPr>
      </p:pic>
      <p:sp>
        <p:nvSpPr>
          <p:cNvPr id="2" name="TextBox 1">
            <a:extLst>
              <a:ext uri="{FF2B5EF4-FFF2-40B4-BE49-F238E27FC236}">
                <a16:creationId xmlns:a16="http://schemas.microsoft.com/office/drawing/2014/main" id="{5C284D39-A265-0456-AC33-175BAD698965}"/>
              </a:ext>
            </a:extLst>
          </p:cNvPr>
          <p:cNvSpPr txBox="1"/>
          <p:nvPr/>
        </p:nvSpPr>
        <p:spPr>
          <a:xfrm>
            <a:off x="-15225" y="0"/>
            <a:ext cx="6094476" cy="276999"/>
          </a:xfrm>
          <a:prstGeom prst="rect">
            <a:avLst/>
          </a:prstGeom>
          <a:noFill/>
        </p:spPr>
        <p:txBody>
          <a:bodyPr wrap="square">
            <a:spAutoFit/>
          </a:bodyPr>
          <a:lstStyle/>
          <a:p>
            <a:r>
              <a:rPr lang="en-US" sz="1200" cap="all" noProof="1">
                <a:solidFill>
                  <a:srgbClr val="3A33CC"/>
                </a:solidFill>
                <a:latin typeface="Avenir Next LT Pro"/>
                <a:cs typeface="Arial" panose="020B0604020202020204" pitchFamily="34" charset="0"/>
              </a:rPr>
              <a:t>Andrei iamandi</a:t>
            </a:r>
            <a:endParaRPr lang="en-150" sz="1200" dirty="0"/>
          </a:p>
        </p:txBody>
      </p:sp>
    </p:spTree>
    <p:custDataLst>
      <p:tags r:id="rId1"/>
    </p:custDataLst>
    <p:extLst>
      <p:ext uri="{BB962C8B-B14F-4D97-AF65-F5344CB8AC3E}">
        <p14:creationId xmlns:p14="http://schemas.microsoft.com/office/powerpoint/2010/main" val="4125317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8E32D-8E94-7C5E-57F1-C72F19767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C7B7A8-1727-D576-E431-4EAD58EACFE9}"/>
              </a:ext>
            </a:extLst>
          </p:cNvPr>
          <p:cNvSpPr>
            <a:spLocks noGrp="1"/>
          </p:cNvSpPr>
          <p:nvPr>
            <p:ph type="title"/>
            <p:custDataLst>
              <p:tags r:id="rId2"/>
            </p:custDataLst>
          </p:nvPr>
        </p:nvSpPr>
        <p:spPr>
          <a:xfrm>
            <a:off x="1028699" y="1061545"/>
            <a:ext cx="3238501" cy="2367455"/>
          </a:xfrm>
        </p:spPr>
        <p:txBody>
          <a:bodyPr anchor="t">
            <a:normAutofit fontScale="90000"/>
          </a:bodyPr>
          <a:lstStyle/>
          <a:p>
            <a:r>
              <a:rPr lang="en-US" sz="4000" noProof="1"/>
              <a:t>Activități Interactive și Întrebări pentru Discuții</a:t>
            </a:r>
          </a:p>
        </p:txBody>
      </p:sp>
      <p:sp>
        <p:nvSpPr>
          <p:cNvPr id="3" name="Content Placeholder 2">
            <a:extLst>
              <a:ext uri="{FF2B5EF4-FFF2-40B4-BE49-F238E27FC236}">
                <a16:creationId xmlns:a16="http://schemas.microsoft.com/office/drawing/2014/main" id="{27C416B2-E16B-A9B8-D8BF-B53CC2D1C7F6}"/>
              </a:ext>
            </a:extLst>
          </p:cNvPr>
          <p:cNvSpPr>
            <a:spLocks noGrp="1"/>
          </p:cNvSpPr>
          <p:nvPr>
            <p:ph idx="1"/>
            <p:custDataLst>
              <p:tags r:id="rId3"/>
            </p:custDataLst>
          </p:nvPr>
        </p:nvSpPr>
        <p:spPr>
          <a:xfrm>
            <a:off x="4939863" y="457200"/>
            <a:ext cx="6223438" cy="5838497"/>
          </a:xfrm>
        </p:spPr>
        <p:txBody>
          <a:bodyPr anchor="ctr">
            <a:normAutofit/>
          </a:bodyPr>
          <a:lstStyle/>
          <a:p>
            <a:pPr>
              <a:buFont typeface="Arial" panose="020B0604020202020204" pitchFamily="34" charset="0"/>
              <a:buChar char="•"/>
            </a:pPr>
            <a:r>
              <a:rPr lang="en-US" sz="1600" noProof="1">
                <a:solidFill>
                  <a:schemeClr val="tx1"/>
                </a:solidFill>
              </a:rPr>
              <a:t>Realizați un colaj cu imagini și simboluri din diferite culturi pe care le cunoașteți.
Organizați o dezbatere în clasă pe tema: «Cum ne îmbogățește diversitatea culturală viața de zi cu zi?»
Împărtășiți o tradiție culturală din familia voastră și explicați ce înseamnă pentru voi.
Faceți un joc de rol în care fiecare elev să reprezinte o cultură diferită și să prezinte un obicei specific.
Discutați despre provocările pe care le pot întâmpina persoanele din culturi diferite și cum putem contribui la incluziune.</a:t>
            </a:r>
          </a:p>
        </p:txBody>
      </p:sp>
      <p:sp>
        <p:nvSpPr>
          <p:cNvPr id="7" name="Text Placeholder 6">
            <a:extLst>
              <a:ext uri="{FF2B5EF4-FFF2-40B4-BE49-F238E27FC236}">
                <a16:creationId xmlns:a16="http://schemas.microsoft.com/office/drawing/2014/main" id="{46E55013-298E-D55E-96EE-9A4CE08BEE75}"/>
              </a:ext>
            </a:extLst>
          </p:cNvPr>
          <p:cNvSpPr txBox="1">
            <a:spLocks/>
          </p:cNvSpPr>
          <p:nvPr>
            <p:custDataLst>
              <p:tags r:id="rId4"/>
            </p:custDataLst>
          </p:nvPr>
        </p:nvSpPr>
        <p:spPr>
          <a:xfrm>
            <a:off x="1028700" y="457200"/>
            <a:ext cx="3162300" cy="457200"/>
          </a:xfrm>
          <a:prstGeom prst="rect">
            <a:avLst/>
          </a:prstGeom>
        </p:spPr>
        <p:txBody>
          <a:bodyPr vert="horz" lIns="0" tIns="45720" rIns="91440" bIns="45720" rtlCol="0" anchor="ctr">
            <a:normAutofit/>
          </a:bodyPr>
          <a:lstStyle>
            <a:lvl1pPr marL="11113" indent="0" defTabSz="914377" fontAlgn="ctr">
              <a:lnSpc>
                <a:spcPct val="110000"/>
              </a:lnSpc>
              <a:spcBef>
                <a:spcPts val="1200"/>
              </a:spcBef>
              <a:buClrTx/>
              <a:buSzPct val="100000"/>
              <a:buFont typeface="Arial" panose="020B0604020202020204" pitchFamily="34" charset="0"/>
              <a:buNone/>
              <a:tabLst/>
              <a:defRPr sz="1400" b="0" i="0" cap="all" spc="0" normalizeH="0" baseline="0">
                <a:solidFill>
                  <a:schemeClr val="tx2"/>
                </a:solidFill>
                <a:cs typeface="Arial" panose="020B0604020202020204" pitchFamily="34" charset="0"/>
              </a:defRPr>
            </a:lvl1pPr>
            <a:lvl2pPr marL="696913" indent="-35401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2pPr>
            <a:lvl3pPr marL="1144588" indent="-344488"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3pPr>
            <a:lvl4pPr marL="1604963" indent="-34766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4pPr>
            <a:lvl5pPr marL="2065338" indent="-349250"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11113" marR="0" lvl="0" indent="0" algn="l" defTabSz="914377" rtl="0" eaLnBrk="1" fontAlgn="ctr" latinLnBrk="0" hangingPunct="1">
              <a:lnSpc>
                <a:spcPct val="110000"/>
              </a:lnSpc>
              <a:spcBef>
                <a:spcPts val="1200"/>
              </a:spcBef>
              <a:spcAft>
                <a:spcPts val="0"/>
              </a:spcAft>
              <a:buClrTx/>
              <a:buSzPct val="100000"/>
              <a:buFont typeface="Arial" panose="020B0604020202020204" pitchFamily="34" charset="0"/>
              <a:buNone/>
              <a:tabLst/>
              <a:defRPr/>
            </a:pPr>
            <a:r>
              <a:rPr kumimoji="0" lang="en-US" sz="1400" b="0" i="0" u="none" strike="noStrike" kern="1200" cap="all" spc="0" normalizeH="0" baseline="0" noProof="1">
                <a:ln>
                  <a:noFill/>
                </a:ln>
                <a:solidFill>
                  <a:srgbClr val="3A33CC"/>
                </a:solidFill>
                <a:effectLst/>
                <a:uLnTx/>
                <a:uFillTx/>
                <a:latin typeface="Avenir Next LT Pro"/>
                <a:ea typeface="+mn-ea"/>
                <a:cs typeface="Arial" panose="020B0604020202020204" pitchFamily="34" charset="0"/>
              </a:rPr>
              <a:t>Activități</a:t>
            </a:r>
          </a:p>
        </p:txBody>
      </p:sp>
      <p:pic>
        <p:nvPicPr>
          <p:cNvPr id="6" name="Picture 5" descr="A pink circle with a black background&#10;&#10;Description automatically generated">
            <a:extLst>
              <a:ext uri="{FF2B5EF4-FFF2-40B4-BE49-F238E27FC236}">
                <a16:creationId xmlns:a16="http://schemas.microsoft.com/office/drawing/2014/main" id="{F9CEEB75-42E3-8AD8-4562-EEB9CE2E797C}"/>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rot="4500000">
            <a:off x="2807915" y="3429000"/>
            <a:ext cx="724134" cy="701301"/>
          </a:xfrm>
          <a:prstGeom prst="rect">
            <a:avLst/>
          </a:prstGeom>
        </p:spPr>
      </p:pic>
      <p:pic>
        <p:nvPicPr>
          <p:cNvPr id="13" name="Picture 12" descr="A plant in a pot&#10;&#10;Description automatically generated">
            <a:extLst>
              <a:ext uri="{FF2B5EF4-FFF2-40B4-BE49-F238E27FC236}">
                <a16:creationId xmlns:a16="http://schemas.microsoft.com/office/drawing/2014/main" id="{E533DA27-C3A2-D84F-3AF0-6DF979B1C61B}"/>
              </a:ext>
            </a:extLst>
          </p:cNvPr>
          <p:cNvPicPr>
            <a:picLocks noChangeAspect="1"/>
          </p:cNvPicPr>
          <p:nvPr>
            <p:custDataLst>
              <p:tags r:id="rId5"/>
            </p:custDataLst>
          </p:nvPr>
        </p:nvPicPr>
        <p:blipFill>
          <a:blip r:embed="rId8" cstate="screen">
            <a:extLst>
              <a:ext uri="{28A0092B-C50C-407E-A947-70E740481C1C}">
                <a14:useLocalDpi xmlns:a14="http://schemas.microsoft.com/office/drawing/2010/main"/>
              </a:ext>
            </a:extLst>
          </a:blip>
          <a:stretch>
            <a:fillRect/>
          </a:stretch>
        </p:blipFill>
        <p:spPr>
          <a:xfrm>
            <a:off x="633374" y="3779650"/>
            <a:ext cx="2104195" cy="2937641"/>
          </a:xfrm>
          <a:prstGeom prst="rect">
            <a:avLst/>
          </a:prstGeom>
        </p:spPr>
      </p:pic>
      <p:sp>
        <p:nvSpPr>
          <p:cNvPr id="4" name="TextBox 3">
            <a:extLst>
              <a:ext uri="{FF2B5EF4-FFF2-40B4-BE49-F238E27FC236}">
                <a16:creationId xmlns:a16="http://schemas.microsoft.com/office/drawing/2014/main" id="{344C8B7A-6FD9-031F-36E4-5EC19666C9D1}"/>
              </a:ext>
            </a:extLst>
          </p:cNvPr>
          <p:cNvSpPr txBox="1"/>
          <p:nvPr/>
        </p:nvSpPr>
        <p:spPr>
          <a:xfrm>
            <a:off x="-15225" y="0"/>
            <a:ext cx="6094476" cy="276999"/>
          </a:xfrm>
          <a:prstGeom prst="rect">
            <a:avLst/>
          </a:prstGeom>
          <a:noFill/>
        </p:spPr>
        <p:txBody>
          <a:bodyPr wrap="square">
            <a:spAutoFit/>
          </a:bodyPr>
          <a:lstStyle/>
          <a:p>
            <a:r>
              <a:rPr lang="en-US" sz="1200" cap="all" noProof="1">
                <a:solidFill>
                  <a:srgbClr val="3A33CC"/>
                </a:solidFill>
                <a:latin typeface="Avenir Next LT Pro"/>
                <a:cs typeface="Arial" panose="020B0604020202020204" pitchFamily="34" charset="0"/>
              </a:rPr>
              <a:t>Andrei iamandi</a:t>
            </a:r>
            <a:endParaRPr lang="en-150" sz="1200" dirty="0"/>
          </a:p>
        </p:txBody>
      </p:sp>
    </p:spTree>
    <p:custDataLst>
      <p:tags r:id="rId1"/>
    </p:custDataLst>
    <p:extLst>
      <p:ext uri="{BB962C8B-B14F-4D97-AF65-F5344CB8AC3E}">
        <p14:creationId xmlns:p14="http://schemas.microsoft.com/office/powerpoint/2010/main" val="266843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8C9EC-7B52-E98F-5988-D7591F5B67E8}"/>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74FA76C7-F6F9-CA99-D602-1FD0B4875716}"/>
              </a:ext>
            </a:extLst>
          </p:cNvPr>
          <p:cNvPicPr>
            <a:picLocks/>
          </p:cNvPicPr>
          <p:nvPr>
            <p:custDataLst>
              <p:tags r:id="rId2"/>
            </p:custDataLst>
          </p:nvPr>
        </p:nvPicPr>
        <p:blipFill rotWithShape="1">
          <a:blip r:embed="rId9" cstate="screen">
            <a:alphaModFix amt="90000"/>
            <a:extLst>
              <a:ext uri="{28A0092B-C50C-407E-A947-70E740481C1C}">
                <a14:useLocalDpi xmlns:a14="http://schemas.microsoft.com/office/drawing/2010/main"/>
              </a:ext>
            </a:extLst>
          </a:blip>
          <a:srcRect t="8168" b="8168"/>
          <a:stretch/>
        </p:blipFill>
        <p:spPr>
          <a:xfrm>
            <a:off x="643017" y="2354319"/>
            <a:ext cx="4832872" cy="4043280"/>
          </a:xfrm>
          <a:prstGeom prst="roundRect">
            <a:avLst>
              <a:gd name="adj" fmla="val 7734"/>
            </a:avLst>
          </a:prstGeom>
          <a:solidFill>
            <a:schemeClr val="bg1"/>
          </a:solidFill>
          <a:ln w="9525">
            <a:noFill/>
          </a:ln>
        </p:spPr>
      </p:pic>
      <p:sp>
        <p:nvSpPr>
          <p:cNvPr id="2" name="Title 1">
            <a:extLst>
              <a:ext uri="{FF2B5EF4-FFF2-40B4-BE49-F238E27FC236}">
                <a16:creationId xmlns:a16="http://schemas.microsoft.com/office/drawing/2014/main" id="{8E1D4F55-5A06-E955-4045-9516C111FB88}"/>
              </a:ext>
            </a:extLst>
          </p:cNvPr>
          <p:cNvSpPr>
            <a:spLocks noGrp="1"/>
          </p:cNvSpPr>
          <p:nvPr>
            <p:ph type="title"/>
            <p:custDataLst>
              <p:tags r:id="rId3"/>
            </p:custDataLst>
          </p:nvPr>
        </p:nvSpPr>
        <p:spPr>
          <a:xfrm>
            <a:off x="643016" y="917600"/>
            <a:ext cx="4832874" cy="1174973"/>
          </a:xfrm>
        </p:spPr>
        <p:txBody>
          <a:bodyPr>
            <a:normAutofit fontScale="90000"/>
          </a:bodyPr>
          <a:lstStyle/>
          <a:p>
            <a:r>
              <a:rPr lang="en-US" noProof="1">
                <a:solidFill>
                  <a:schemeClr val="bg2"/>
                </a:solidFill>
              </a:rPr>
              <a:t>Concluzie: Mesaj despre Toleranță și Respect</a:t>
            </a:r>
          </a:p>
        </p:txBody>
      </p:sp>
      <p:sp>
        <p:nvSpPr>
          <p:cNvPr id="7" name="Text Placeholder 6">
            <a:extLst>
              <a:ext uri="{FF2B5EF4-FFF2-40B4-BE49-F238E27FC236}">
                <a16:creationId xmlns:a16="http://schemas.microsoft.com/office/drawing/2014/main" id="{4117D322-1D3F-29EA-1CBF-AB6045DD63FE}"/>
              </a:ext>
            </a:extLst>
          </p:cNvPr>
          <p:cNvSpPr>
            <a:spLocks noGrp="1"/>
          </p:cNvSpPr>
          <p:nvPr>
            <p:ph type="body" idx="1"/>
            <p:custDataLst>
              <p:tags r:id="rId4"/>
            </p:custDataLst>
          </p:nvPr>
        </p:nvSpPr>
        <p:spPr>
          <a:xfrm>
            <a:off x="6716112" y="1298026"/>
            <a:ext cx="5013433" cy="604345"/>
          </a:xfrm>
        </p:spPr>
        <p:txBody>
          <a:bodyPr vert="horz" lIns="91440" tIns="45720" rIns="91440" bIns="45720" rtlCol="0" anchor="ctr">
            <a:normAutofit/>
          </a:bodyPr>
          <a:lstStyle/>
          <a:p>
            <a:pPr>
              <a:lnSpc>
                <a:spcPct val="120000"/>
              </a:lnSpc>
            </a:pPr>
            <a:r>
              <a:rPr lang="en-US" sz="2000" noProof="1">
                <a:solidFill>
                  <a:schemeClr val="tx2"/>
                </a:solidFill>
              </a:rPr>
              <a:t>Importanța Toleranței și Respectului</a:t>
            </a:r>
          </a:p>
        </p:txBody>
      </p:sp>
      <p:sp>
        <p:nvSpPr>
          <p:cNvPr id="4" name="Content Placeholder 3">
            <a:extLst>
              <a:ext uri="{FF2B5EF4-FFF2-40B4-BE49-F238E27FC236}">
                <a16:creationId xmlns:a16="http://schemas.microsoft.com/office/drawing/2014/main" id="{15859F56-D479-B3E1-20C3-315524C7AFBB}"/>
              </a:ext>
            </a:extLst>
          </p:cNvPr>
          <p:cNvSpPr>
            <a:spLocks noGrp="1"/>
          </p:cNvSpPr>
          <p:nvPr>
            <p:ph sz="half" idx="2"/>
            <p:custDataLst>
              <p:tags r:id="rId5"/>
            </p:custDataLst>
          </p:nvPr>
        </p:nvSpPr>
        <p:spPr>
          <a:xfrm>
            <a:off x="6716111" y="2187601"/>
            <a:ext cx="4832872" cy="4213199"/>
          </a:xfrm>
        </p:spPr>
        <p:txBody>
          <a:bodyPr>
            <a:normAutofit/>
          </a:bodyPr>
          <a:lstStyle/>
          <a:p>
            <a:r>
              <a:rPr lang="en-US" sz="1600" noProof="1"/>
              <a:t>Toleranța înseamnă acceptarea și aprecierea diferențelor culturale fără prejudecăți.
Respectul pentru alte culturi contribuie la crearea unui mediu sigur și prietenos pentru toți membrii comunității.
Promovarea diversității culturale în școală și comunitate ajută la dezvoltarea empatiei și a înțelegerii reciproce.
O societate care respectă diversitatea este mai creativă, deschisă și pregătită să facă față provocărilor globale.</a:t>
            </a:r>
          </a:p>
        </p:txBody>
      </p:sp>
      <p:sp>
        <p:nvSpPr>
          <p:cNvPr id="3" name="Text Placeholder 6">
            <a:extLst>
              <a:ext uri="{FF2B5EF4-FFF2-40B4-BE49-F238E27FC236}">
                <a16:creationId xmlns:a16="http://schemas.microsoft.com/office/drawing/2014/main" id="{2AB9E9CF-184F-152D-3768-B99B30FDED0E}"/>
              </a:ext>
            </a:extLst>
          </p:cNvPr>
          <p:cNvSpPr txBox="1">
            <a:spLocks/>
          </p:cNvSpPr>
          <p:nvPr>
            <p:custDataLst>
              <p:tags r:id="rId6"/>
            </p:custDataLst>
          </p:nvPr>
        </p:nvSpPr>
        <p:spPr>
          <a:xfrm>
            <a:off x="643016" y="460401"/>
            <a:ext cx="3162300" cy="457200"/>
          </a:xfrm>
          <a:prstGeom prst="rect">
            <a:avLst/>
          </a:prstGeom>
        </p:spPr>
        <p:txBody>
          <a:bodyPr vert="horz" lIns="0" tIns="45720" rIns="91440" bIns="45720" rtlCol="0" anchor="ctr">
            <a:normAutofit/>
          </a:bodyPr>
          <a:lstStyle>
            <a:lvl1pPr marL="11113" indent="0" defTabSz="914377" fontAlgn="ctr">
              <a:lnSpc>
                <a:spcPct val="110000"/>
              </a:lnSpc>
              <a:spcBef>
                <a:spcPts val="1200"/>
              </a:spcBef>
              <a:buClrTx/>
              <a:buSzPct val="100000"/>
              <a:buFont typeface="Arial" panose="020B0604020202020204" pitchFamily="34" charset="0"/>
              <a:buNone/>
              <a:tabLst/>
              <a:defRPr sz="1400" b="0" i="0" cap="all" spc="0" normalizeH="0" baseline="0">
                <a:solidFill>
                  <a:schemeClr val="tx2"/>
                </a:solidFill>
                <a:cs typeface="Arial" panose="020B0604020202020204" pitchFamily="34" charset="0"/>
              </a:defRPr>
            </a:lvl1pPr>
            <a:lvl2pPr marL="696913" indent="-35401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2pPr>
            <a:lvl3pPr marL="1144588" indent="-344488"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3pPr>
            <a:lvl4pPr marL="1604963" indent="-34766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4pPr>
            <a:lvl5pPr marL="2065338" indent="-349250"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11113" marR="0" lvl="0" indent="0" algn="l" defTabSz="914377" rtl="0" eaLnBrk="1" fontAlgn="ctr" latinLnBrk="0" hangingPunct="1">
              <a:lnSpc>
                <a:spcPct val="110000"/>
              </a:lnSpc>
              <a:spcBef>
                <a:spcPts val="1200"/>
              </a:spcBef>
              <a:spcAft>
                <a:spcPts val="0"/>
              </a:spcAft>
              <a:buClrTx/>
              <a:buSzPct val="100000"/>
              <a:buFont typeface="Arial" panose="020B0604020202020204" pitchFamily="34" charset="0"/>
              <a:buNone/>
              <a:tabLst/>
              <a:defRPr/>
            </a:pPr>
            <a:r>
              <a:rPr kumimoji="0" lang="en-US" sz="1400" b="0" i="0" u="none" strike="noStrike" kern="1200" cap="all" spc="0" normalizeH="0" baseline="0" noProof="1">
                <a:ln>
                  <a:noFill/>
                </a:ln>
                <a:solidFill>
                  <a:srgbClr val="F4F4F4"/>
                </a:solidFill>
                <a:effectLst/>
                <a:uLnTx/>
                <a:uFillTx/>
                <a:latin typeface="Avenir Next LT Pro"/>
                <a:ea typeface="+mn-ea"/>
                <a:cs typeface="Arial" panose="020B0604020202020204" pitchFamily="34" charset="0"/>
              </a:rPr>
              <a:t>Concluzie</a:t>
            </a:r>
          </a:p>
        </p:txBody>
      </p:sp>
      <p:pic>
        <p:nvPicPr>
          <p:cNvPr id="12" name="Picture 11" descr="A pink and yellow cloud&#10;&#10;Description automatically generated">
            <a:extLst>
              <a:ext uri="{FF2B5EF4-FFF2-40B4-BE49-F238E27FC236}">
                <a16:creationId xmlns:a16="http://schemas.microsoft.com/office/drawing/2014/main" id="{BC2EDA90-DB75-1BFE-F217-34B5769359C2}"/>
              </a:ext>
            </a:extLst>
          </p:cNvPr>
          <p:cNvPicPr>
            <a:picLocks noChangeAspect="1"/>
          </p:cNvPicPr>
          <p:nvPr>
            <p:custDataLst>
              <p:tags r:id="rId7"/>
            </p:custDataLst>
          </p:nvPr>
        </p:nvPicPr>
        <p:blipFill>
          <a:blip r:embed="rId10" cstate="screen">
            <a:extLst>
              <a:ext uri="{28A0092B-C50C-407E-A947-70E740481C1C}">
                <a14:useLocalDpi xmlns:a14="http://schemas.microsoft.com/office/drawing/2010/main"/>
              </a:ext>
            </a:extLst>
          </a:blip>
          <a:stretch>
            <a:fillRect/>
          </a:stretch>
        </p:blipFill>
        <p:spPr>
          <a:xfrm>
            <a:off x="10161885" y="-88472"/>
            <a:ext cx="2187769" cy="1386498"/>
          </a:xfrm>
          <a:prstGeom prst="rect">
            <a:avLst/>
          </a:prstGeom>
        </p:spPr>
      </p:pic>
      <p:sp>
        <p:nvSpPr>
          <p:cNvPr id="5" name="TextBox 4">
            <a:extLst>
              <a:ext uri="{FF2B5EF4-FFF2-40B4-BE49-F238E27FC236}">
                <a16:creationId xmlns:a16="http://schemas.microsoft.com/office/drawing/2014/main" id="{A9C02E80-FB70-FAC5-C39E-904853A45681}"/>
              </a:ext>
            </a:extLst>
          </p:cNvPr>
          <p:cNvSpPr txBox="1"/>
          <p:nvPr/>
        </p:nvSpPr>
        <p:spPr>
          <a:xfrm>
            <a:off x="6085309" y="0"/>
            <a:ext cx="6094476" cy="276999"/>
          </a:xfrm>
          <a:prstGeom prst="rect">
            <a:avLst/>
          </a:prstGeom>
          <a:noFill/>
        </p:spPr>
        <p:txBody>
          <a:bodyPr wrap="square">
            <a:spAutoFit/>
          </a:bodyPr>
          <a:lstStyle/>
          <a:p>
            <a:r>
              <a:rPr lang="en-US" sz="1200" cap="all" noProof="1">
                <a:solidFill>
                  <a:srgbClr val="3A33CC"/>
                </a:solidFill>
                <a:latin typeface="Avenir Next LT Pro"/>
                <a:cs typeface="Arial" panose="020B0604020202020204" pitchFamily="34" charset="0"/>
              </a:rPr>
              <a:t>Andrei iamandi</a:t>
            </a:r>
            <a:endParaRPr lang="en-150" sz="1200" dirty="0"/>
          </a:p>
        </p:txBody>
      </p:sp>
    </p:spTree>
    <p:custDataLst>
      <p:tags r:id="rId1"/>
    </p:custDataLst>
    <p:extLst>
      <p:ext uri="{BB962C8B-B14F-4D97-AF65-F5344CB8AC3E}">
        <p14:creationId xmlns:p14="http://schemas.microsoft.com/office/powerpoint/2010/main" val="1105606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8E32D-8E94-7C5E-57F1-C72F19767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C7B7A8-1727-D576-E431-4EAD58EACFE9}"/>
              </a:ext>
            </a:extLst>
          </p:cNvPr>
          <p:cNvSpPr>
            <a:spLocks noGrp="1"/>
          </p:cNvSpPr>
          <p:nvPr>
            <p:ph type="title"/>
            <p:custDataLst>
              <p:tags r:id="rId2"/>
            </p:custDataLst>
          </p:nvPr>
        </p:nvSpPr>
        <p:spPr>
          <a:xfrm>
            <a:off x="1028699" y="1061545"/>
            <a:ext cx="3238501" cy="2367455"/>
          </a:xfrm>
        </p:spPr>
        <p:txBody>
          <a:bodyPr anchor="t">
            <a:normAutofit/>
          </a:bodyPr>
          <a:lstStyle/>
          <a:p>
            <a:r>
              <a:rPr lang="en-US" sz="4000" noProof="1"/>
              <a:t>Surse de Informare</a:t>
            </a:r>
          </a:p>
        </p:txBody>
      </p:sp>
      <p:sp>
        <p:nvSpPr>
          <p:cNvPr id="3" name="Content Placeholder 2">
            <a:extLst>
              <a:ext uri="{FF2B5EF4-FFF2-40B4-BE49-F238E27FC236}">
                <a16:creationId xmlns:a16="http://schemas.microsoft.com/office/drawing/2014/main" id="{27C416B2-E16B-A9B8-D8BF-B53CC2D1C7F6}"/>
              </a:ext>
            </a:extLst>
          </p:cNvPr>
          <p:cNvSpPr>
            <a:spLocks noGrp="1"/>
          </p:cNvSpPr>
          <p:nvPr>
            <p:ph idx="1"/>
            <p:custDataLst>
              <p:tags r:id="rId3"/>
            </p:custDataLst>
          </p:nvPr>
        </p:nvSpPr>
        <p:spPr>
          <a:xfrm>
            <a:off x="4939863" y="457200"/>
            <a:ext cx="6223438" cy="5838497"/>
          </a:xfrm>
        </p:spPr>
        <p:txBody>
          <a:bodyPr anchor="ctr">
            <a:normAutofit/>
          </a:bodyPr>
          <a:lstStyle/>
          <a:p>
            <a:pPr>
              <a:buFont typeface="Arial" panose="020B0604020202020204" pitchFamily="34" charset="0"/>
              <a:buChar char="•"/>
            </a:pPr>
            <a:r>
              <a:rPr lang="en-US" sz="1600" noProof="1">
                <a:solidFill>
                  <a:schemeClr val="tx1"/>
                </a:solidFill>
              </a:rPr>
              <a:t>"Diversitatea culturală în secolul XXI" de Maria Popescu - o carte comprehensivă despre diversitate și incluziune socială.
Articolul "Impactul diversității culturale în educație" publicat în Revista Educației Sociale, 2021.
Site-ul oficial UNESCO (www.unesco.org) - resurse educaționale și studii despre diversitatea culturală globală.
Platforma Educație Plus (www.educatieplus.ro) oferă materiale didactice și activități interactive pentru elevi.
"Tradiții și obiceiuri din România" de Ioan Ionescu - o sursă excelentă pentru exemple locale de diversitate culturală.</a:t>
            </a:r>
          </a:p>
        </p:txBody>
      </p:sp>
      <p:sp>
        <p:nvSpPr>
          <p:cNvPr id="7" name="Text Placeholder 6">
            <a:extLst>
              <a:ext uri="{FF2B5EF4-FFF2-40B4-BE49-F238E27FC236}">
                <a16:creationId xmlns:a16="http://schemas.microsoft.com/office/drawing/2014/main" id="{46E55013-298E-D55E-96EE-9A4CE08BEE75}"/>
              </a:ext>
            </a:extLst>
          </p:cNvPr>
          <p:cNvSpPr txBox="1">
            <a:spLocks/>
          </p:cNvSpPr>
          <p:nvPr>
            <p:custDataLst>
              <p:tags r:id="rId4"/>
            </p:custDataLst>
          </p:nvPr>
        </p:nvSpPr>
        <p:spPr>
          <a:xfrm>
            <a:off x="1028700" y="457200"/>
            <a:ext cx="3162300" cy="457200"/>
          </a:xfrm>
          <a:prstGeom prst="rect">
            <a:avLst/>
          </a:prstGeom>
        </p:spPr>
        <p:txBody>
          <a:bodyPr vert="horz" lIns="0" tIns="45720" rIns="91440" bIns="45720" rtlCol="0" anchor="ctr">
            <a:normAutofit/>
          </a:bodyPr>
          <a:lstStyle>
            <a:lvl1pPr marL="11113" indent="0" defTabSz="914377" fontAlgn="ctr">
              <a:lnSpc>
                <a:spcPct val="110000"/>
              </a:lnSpc>
              <a:spcBef>
                <a:spcPts val="1200"/>
              </a:spcBef>
              <a:buClrTx/>
              <a:buSzPct val="100000"/>
              <a:buFont typeface="Arial" panose="020B0604020202020204" pitchFamily="34" charset="0"/>
              <a:buNone/>
              <a:tabLst/>
              <a:defRPr sz="1400" b="0" i="0" cap="all" spc="0" normalizeH="0" baseline="0">
                <a:solidFill>
                  <a:schemeClr val="tx2"/>
                </a:solidFill>
                <a:cs typeface="Arial" panose="020B0604020202020204" pitchFamily="34" charset="0"/>
              </a:defRPr>
            </a:lvl1pPr>
            <a:lvl2pPr marL="696913" indent="-35401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2pPr>
            <a:lvl3pPr marL="1144588" indent="-344488"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3pPr>
            <a:lvl4pPr marL="1604963" indent="-347663"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4pPr>
            <a:lvl5pPr marL="2065338" indent="-349250" defTabSz="914377" fontAlgn="ctr">
              <a:lnSpc>
                <a:spcPct val="110000"/>
              </a:lnSpc>
              <a:spcBef>
                <a:spcPts val="1200"/>
              </a:spcBef>
              <a:buClrTx/>
              <a:buSzPct val="100000"/>
              <a:buFont typeface="Arial" panose="020B0604020202020204" pitchFamily="34" charset="0"/>
              <a:buChar char="•"/>
              <a:tabLst/>
              <a:defRPr b="0" i="0" spc="0" normalizeH="0" baseline="0">
                <a:solidFill>
                  <a:schemeClr val="tx2"/>
                </a:solidFill>
                <a:latin typeface="Avenir Book" panose="02000503020000020003" pitchFamily="2" charset="0"/>
                <a:cs typeface="Arial" panose="020B0604020202020204" pitchFamily="34" charset="0"/>
              </a:defRPr>
            </a:lvl5pPr>
            <a:lvl6pPr marL="2514537" indent="-228594" defTabSz="914377">
              <a:lnSpc>
                <a:spcPct val="90000"/>
              </a:lnSpc>
              <a:spcBef>
                <a:spcPts val="500"/>
              </a:spcBef>
              <a:buFont typeface="Arial" panose="020B0604020202020204" pitchFamily="34" charset="0"/>
              <a:buChar char="•"/>
            </a:lvl6pPr>
            <a:lvl7pPr marL="2971726" indent="-228594" defTabSz="914377">
              <a:lnSpc>
                <a:spcPct val="90000"/>
              </a:lnSpc>
              <a:spcBef>
                <a:spcPts val="500"/>
              </a:spcBef>
              <a:buFont typeface="Arial" panose="020B0604020202020204" pitchFamily="34" charset="0"/>
              <a:buChar char="•"/>
            </a:lvl7pPr>
            <a:lvl8pPr marL="3428914" indent="-228594" defTabSz="914377">
              <a:lnSpc>
                <a:spcPct val="90000"/>
              </a:lnSpc>
              <a:spcBef>
                <a:spcPts val="500"/>
              </a:spcBef>
              <a:buFont typeface="Arial" panose="020B0604020202020204" pitchFamily="34" charset="0"/>
              <a:buChar char="•"/>
            </a:lvl8pPr>
            <a:lvl9pPr marL="3886103" indent="-228594" defTabSz="914377">
              <a:lnSpc>
                <a:spcPct val="90000"/>
              </a:lnSpc>
              <a:spcBef>
                <a:spcPts val="500"/>
              </a:spcBef>
              <a:buFont typeface="Arial" panose="020B0604020202020204" pitchFamily="34" charset="0"/>
              <a:buChar char="•"/>
            </a:lvl9pPr>
          </a:lstStyle>
          <a:p>
            <a:pPr marL="11113" marR="0" lvl="0" indent="0" algn="l" defTabSz="914377" rtl="0" eaLnBrk="1" fontAlgn="ctr" latinLnBrk="0" hangingPunct="1">
              <a:lnSpc>
                <a:spcPct val="110000"/>
              </a:lnSpc>
              <a:spcBef>
                <a:spcPts val="1200"/>
              </a:spcBef>
              <a:spcAft>
                <a:spcPts val="0"/>
              </a:spcAft>
              <a:buClrTx/>
              <a:buSzPct val="100000"/>
              <a:buFont typeface="Arial" panose="020B0604020202020204" pitchFamily="34" charset="0"/>
              <a:buNone/>
              <a:tabLst/>
              <a:defRPr/>
            </a:pPr>
            <a:r>
              <a:rPr kumimoji="0" lang="en-US" sz="1400" b="0" i="0" u="none" strike="noStrike" kern="1200" cap="all" spc="0" normalizeH="0" baseline="0" noProof="1">
                <a:ln>
                  <a:noFill/>
                </a:ln>
                <a:solidFill>
                  <a:srgbClr val="3A33CC"/>
                </a:solidFill>
                <a:effectLst/>
                <a:uLnTx/>
                <a:uFillTx/>
                <a:latin typeface="Avenir Next LT Pro"/>
                <a:ea typeface="+mn-ea"/>
                <a:cs typeface="Arial" panose="020B0604020202020204" pitchFamily="34" charset="0"/>
              </a:rPr>
              <a:t>Surse</a:t>
            </a:r>
          </a:p>
        </p:txBody>
      </p:sp>
      <p:pic>
        <p:nvPicPr>
          <p:cNvPr id="6" name="Picture 5" descr="A pink circle with a black background&#10;&#10;Description automatically generated">
            <a:extLst>
              <a:ext uri="{FF2B5EF4-FFF2-40B4-BE49-F238E27FC236}">
                <a16:creationId xmlns:a16="http://schemas.microsoft.com/office/drawing/2014/main" id="{F9CEEB75-42E3-8AD8-4562-EEB9CE2E797C}"/>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rot="4500000">
            <a:off x="2807915" y="3429000"/>
            <a:ext cx="724134" cy="701301"/>
          </a:xfrm>
          <a:prstGeom prst="rect">
            <a:avLst/>
          </a:prstGeom>
        </p:spPr>
      </p:pic>
      <p:pic>
        <p:nvPicPr>
          <p:cNvPr id="15" name="Picture 14" descr="A yellow and blue flower in a pot&#10;&#10;Description automatically generated">
            <a:extLst>
              <a:ext uri="{FF2B5EF4-FFF2-40B4-BE49-F238E27FC236}">
                <a16:creationId xmlns:a16="http://schemas.microsoft.com/office/drawing/2014/main" id="{01F6036E-8A3F-422B-D8CA-5C979D003E6E}"/>
              </a:ext>
            </a:extLst>
          </p:cNvPr>
          <p:cNvPicPr>
            <a:picLocks noChangeAspect="1"/>
          </p:cNvPicPr>
          <p:nvPr>
            <p:custDataLst>
              <p:tags r:id="rId5"/>
            </p:custDataLst>
          </p:nvPr>
        </p:nvPicPr>
        <p:blipFill>
          <a:blip r:embed="rId8"/>
          <a:stretch>
            <a:fillRect/>
          </a:stretch>
        </p:blipFill>
        <p:spPr>
          <a:xfrm>
            <a:off x="852812" y="3153103"/>
            <a:ext cx="1810684" cy="3564188"/>
          </a:xfrm>
          <a:prstGeom prst="rect">
            <a:avLst/>
          </a:prstGeom>
        </p:spPr>
      </p:pic>
      <p:sp>
        <p:nvSpPr>
          <p:cNvPr id="4" name="TextBox 3">
            <a:extLst>
              <a:ext uri="{FF2B5EF4-FFF2-40B4-BE49-F238E27FC236}">
                <a16:creationId xmlns:a16="http://schemas.microsoft.com/office/drawing/2014/main" id="{2459C61C-C218-2186-F075-AFB3D7E0B74C}"/>
              </a:ext>
            </a:extLst>
          </p:cNvPr>
          <p:cNvSpPr txBox="1"/>
          <p:nvPr/>
        </p:nvSpPr>
        <p:spPr>
          <a:xfrm>
            <a:off x="-15225" y="0"/>
            <a:ext cx="6094476" cy="276999"/>
          </a:xfrm>
          <a:prstGeom prst="rect">
            <a:avLst/>
          </a:prstGeom>
          <a:noFill/>
        </p:spPr>
        <p:txBody>
          <a:bodyPr wrap="square">
            <a:spAutoFit/>
          </a:bodyPr>
          <a:lstStyle/>
          <a:p>
            <a:r>
              <a:rPr lang="en-US" sz="1200" cap="all" noProof="1">
                <a:solidFill>
                  <a:srgbClr val="3A33CC"/>
                </a:solidFill>
                <a:latin typeface="Avenir Next LT Pro"/>
                <a:cs typeface="Arial" panose="020B0604020202020204" pitchFamily="34" charset="0"/>
              </a:rPr>
              <a:t>Andrei iamandi</a:t>
            </a:r>
            <a:endParaRPr lang="en-150" sz="1200" dirty="0"/>
          </a:p>
        </p:txBody>
      </p:sp>
    </p:spTree>
    <p:custDataLst>
      <p:tags r:id="rId1"/>
    </p:custDataLst>
    <p:extLst>
      <p:ext uri="{BB962C8B-B14F-4D97-AF65-F5344CB8AC3E}">
        <p14:creationId xmlns:p14="http://schemas.microsoft.com/office/powerpoint/2010/main" val="26684301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LUS_TEMPLATE" val="OjeLTqC7loN3OmaqHD0qby"/>
</p:tagLst>
</file>

<file path=ppt/tags/tag10.xml><?xml version="1.0" encoding="utf-8"?>
<p:tagLst xmlns:a="http://schemas.openxmlformats.org/drawingml/2006/main" xmlns:r="http://schemas.openxmlformats.org/officeDocument/2006/relationships" xmlns:p="http://schemas.openxmlformats.org/presentationml/2006/main">
  <p:tag name="PLUS_SLIDE_ID" val="O3X79zejfmBkCcxK84szzo"/>
  <p:tag name="PLUS_SLIDE_PPT_ID" val="508#1669886575"/>
</p:tagLst>
</file>

<file path=ppt/tags/tag11.xml><?xml version="1.0" encoding="utf-8"?>
<p:tagLst xmlns:a="http://schemas.openxmlformats.org/drawingml/2006/main" xmlns:r="http://schemas.openxmlformats.org/officeDocument/2006/relationships" xmlns:p="http://schemas.openxmlformats.org/presentationml/2006/main">
  <p:tag name="PLUS_ID" val="title"/>
</p:tagLst>
</file>

<file path=ppt/tags/tag12.xml><?xml version="1.0" encoding="utf-8"?>
<p:tagLst xmlns:a="http://schemas.openxmlformats.org/drawingml/2006/main" xmlns:r="http://schemas.openxmlformats.org/officeDocument/2006/relationships" xmlns:p="http://schemas.openxmlformats.org/presentationml/2006/main">
  <p:tag name="PLUS_ID" val="detail_0"/>
</p:tagLst>
</file>

<file path=ppt/tags/tag13.xml><?xml version="1.0" encoding="utf-8"?>
<p:tagLst xmlns:a="http://schemas.openxmlformats.org/drawingml/2006/main" xmlns:r="http://schemas.openxmlformats.org/officeDocument/2006/relationships" xmlns:p="http://schemas.openxmlformats.org/presentationml/2006/main">
  <p:tag name="PLUS_ID" val="detail_1"/>
</p:tagLst>
</file>

<file path=ppt/tags/tag14.xml><?xml version="1.0" encoding="utf-8"?>
<p:tagLst xmlns:a="http://schemas.openxmlformats.org/drawingml/2006/main" xmlns:r="http://schemas.openxmlformats.org/officeDocument/2006/relationships" xmlns:p="http://schemas.openxmlformats.org/presentationml/2006/main">
  <p:tag name="PLUS_ID" val="detail_2"/>
</p:tagLst>
</file>

<file path=ppt/tags/tag15.xml><?xml version="1.0" encoding="utf-8"?>
<p:tagLst xmlns:a="http://schemas.openxmlformats.org/drawingml/2006/main" xmlns:r="http://schemas.openxmlformats.org/officeDocument/2006/relationships" xmlns:p="http://schemas.openxmlformats.org/presentationml/2006/main">
  <p:tag name="PLUS_ID" val="header_0"/>
</p:tagLst>
</file>

<file path=ppt/tags/tag16.xml><?xml version="1.0" encoding="utf-8"?>
<p:tagLst xmlns:a="http://schemas.openxmlformats.org/drawingml/2006/main" xmlns:r="http://schemas.openxmlformats.org/officeDocument/2006/relationships" xmlns:p="http://schemas.openxmlformats.org/presentationml/2006/main">
  <p:tag name="PLUS_ID" val="header_1"/>
</p:tagLst>
</file>

<file path=ppt/tags/tag17.xml><?xml version="1.0" encoding="utf-8"?>
<p:tagLst xmlns:a="http://schemas.openxmlformats.org/drawingml/2006/main" xmlns:r="http://schemas.openxmlformats.org/officeDocument/2006/relationships" xmlns:p="http://schemas.openxmlformats.org/presentationml/2006/main">
  <p:tag name="PLUS_ID" val="header_2"/>
</p:tagLst>
</file>

<file path=ppt/tags/tag18.xml><?xml version="1.0" encoding="utf-8"?>
<p:tagLst xmlns:a="http://schemas.openxmlformats.org/drawingml/2006/main" xmlns:r="http://schemas.openxmlformats.org/officeDocument/2006/relationships" xmlns:p="http://schemas.openxmlformats.org/presentationml/2006/main">
  <p:tag name="PLUS_ID" val="image_0"/>
</p:tagLst>
</file>

<file path=ppt/tags/tag19.xml><?xml version="1.0" encoding="utf-8"?>
<p:tagLst xmlns:a="http://schemas.openxmlformats.org/drawingml/2006/main" xmlns:r="http://schemas.openxmlformats.org/officeDocument/2006/relationships" xmlns:p="http://schemas.openxmlformats.org/presentationml/2006/main">
  <p:tag name="PLUS_ID" val="image_1"/>
</p:tagLst>
</file>

<file path=ppt/tags/tag2.xml><?xml version="1.0" encoding="utf-8"?>
<p:tagLst xmlns:a="http://schemas.openxmlformats.org/drawingml/2006/main" xmlns:r="http://schemas.openxmlformats.org/officeDocument/2006/relationships" xmlns:p="http://schemas.openxmlformats.org/presentationml/2006/main">
  <p:tag name="PLUS_SLIDE_ID" val="OjeLTqC7loN3OmaqHD2T9g"/>
  <p:tag name="PLUS_SLIDE_PPT_ID" val="493#2898487929"/>
</p:tagLst>
</file>

<file path=ppt/tags/tag20.xml><?xml version="1.0" encoding="utf-8"?>
<p:tagLst xmlns:a="http://schemas.openxmlformats.org/drawingml/2006/main" xmlns:r="http://schemas.openxmlformats.org/officeDocument/2006/relationships" xmlns:p="http://schemas.openxmlformats.org/presentationml/2006/main">
  <p:tag name="PLUS_ID" val="image_2"/>
</p:tagLst>
</file>

<file path=ppt/tags/tag21.xml><?xml version="1.0" encoding="utf-8"?>
<p:tagLst xmlns:a="http://schemas.openxmlformats.org/drawingml/2006/main" xmlns:r="http://schemas.openxmlformats.org/officeDocument/2006/relationships" xmlns:p="http://schemas.openxmlformats.org/presentationml/2006/main">
  <p:tag name="PLUS_ID" val="chapter"/>
</p:tagLst>
</file>

<file path=ppt/tags/tag22.xml><?xml version="1.0" encoding="utf-8"?>
<p:tagLst xmlns:a="http://schemas.openxmlformats.org/drawingml/2006/main" xmlns:r="http://schemas.openxmlformats.org/officeDocument/2006/relationships" xmlns:p="http://schemas.openxmlformats.org/presentationml/2006/main">
  <p:tag name="PLUS_SLIDE_ID" val="OjeLTqC7loN3OmaqHDq9XJ"/>
  <p:tag name="PLUS_SLIDE_PPT_ID" val="509#1712508358"/>
</p:tagLst>
</file>

<file path=ppt/tags/tag23.xml><?xml version="1.0" encoding="utf-8"?>
<p:tagLst xmlns:a="http://schemas.openxmlformats.org/drawingml/2006/main" xmlns:r="http://schemas.openxmlformats.org/officeDocument/2006/relationships" xmlns:p="http://schemas.openxmlformats.org/presentationml/2006/main">
  <p:tag name="PLUS_ID" val="title"/>
</p:tagLst>
</file>

<file path=ppt/tags/tag24.xml><?xml version="1.0" encoding="utf-8"?>
<p:tagLst xmlns:a="http://schemas.openxmlformats.org/drawingml/2006/main" xmlns:r="http://schemas.openxmlformats.org/officeDocument/2006/relationships" xmlns:p="http://schemas.openxmlformats.org/presentationml/2006/main">
  <p:tag name="PLUS_ID" val="detail_0"/>
</p:tagLst>
</file>

<file path=ppt/tags/tag25.xml><?xml version="1.0" encoding="utf-8"?>
<p:tagLst xmlns:a="http://schemas.openxmlformats.org/drawingml/2006/main" xmlns:r="http://schemas.openxmlformats.org/officeDocument/2006/relationships" xmlns:p="http://schemas.openxmlformats.org/presentationml/2006/main">
  <p:tag name="PLUS_ID" val="detail_1"/>
</p:tagLst>
</file>

<file path=ppt/tags/tag26.xml><?xml version="1.0" encoding="utf-8"?>
<p:tagLst xmlns:a="http://schemas.openxmlformats.org/drawingml/2006/main" xmlns:r="http://schemas.openxmlformats.org/officeDocument/2006/relationships" xmlns:p="http://schemas.openxmlformats.org/presentationml/2006/main">
  <p:tag name="PLUS_ID" val="detail_2"/>
</p:tagLst>
</file>

<file path=ppt/tags/tag27.xml><?xml version="1.0" encoding="utf-8"?>
<p:tagLst xmlns:a="http://schemas.openxmlformats.org/drawingml/2006/main" xmlns:r="http://schemas.openxmlformats.org/officeDocument/2006/relationships" xmlns:p="http://schemas.openxmlformats.org/presentationml/2006/main">
  <p:tag name="PLUS_ID" val="header_0"/>
</p:tagLst>
</file>

<file path=ppt/tags/tag28.xml><?xml version="1.0" encoding="utf-8"?>
<p:tagLst xmlns:a="http://schemas.openxmlformats.org/drawingml/2006/main" xmlns:r="http://schemas.openxmlformats.org/officeDocument/2006/relationships" xmlns:p="http://schemas.openxmlformats.org/presentationml/2006/main">
  <p:tag name="PLUS_ID" val="header_1"/>
</p:tagLst>
</file>

<file path=ppt/tags/tag29.xml><?xml version="1.0" encoding="utf-8"?>
<p:tagLst xmlns:a="http://schemas.openxmlformats.org/drawingml/2006/main" xmlns:r="http://schemas.openxmlformats.org/officeDocument/2006/relationships" xmlns:p="http://schemas.openxmlformats.org/presentationml/2006/main">
  <p:tag name="PLUS_ID" val="header_2"/>
</p:tagLst>
</file>

<file path=ppt/tags/tag3.xml><?xml version="1.0" encoding="utf-8"?>
<p:tagLst xmlns:a="http://schemas.openxmlformats.org/drawingml/2006/main" xmlns:r="http://schemas.openxmlformats.org/officeDocument/2006/relationships" xmlns:p="http://schemas.openxmlformats.org/presentationml/2006/main">
  <p:tag name="PLUS_ID" val="presentation_title"/>
</p:tagLst>
</file>

<file path=ppt/tags/tag30.xml><?xml version="1.0" encoding="utf-8"?>
<p:tagLst xmlns:a="http://schemas.openxmlformats.org/drawingml/2006/main" xmlns:r="http://schemas.openxmlformats.org/officeDocument/2006/relationships" xmlns:p="http://schemas.openxmlformats.org/presentationml/2006/main">
  <p:tag name="PLUS_ID" val="chapter"/>
</p:tagLst>
</file>

<file path=ppt/tags/tag31.xml><?xml version="1.0" encoding="utf-8"?>
<p:tagLst xmlns:a="http://schemas.openxmlformats.org/drawingml/2006/main" xmlns:r="http://schemas.openxmlformats.org/officeDocument/2006/relationships" xmlns:p="http://schemas.openxmlformats.org/presentationml/2006/main">
  <p:tag name="PLUS_ID" val="image_0"/>
</p:tagLst>
</file>

<file path=ppt/tags/tag32.xml><?xml version="1.0" encoding="utf-8"?>
<p:tagLst xmlns:a="http://schemas.openxmlformats.org/drawingml/2006/main" xmlns:r="http://schemas.openxmlformats.org/officeDocument/2006/relationships" xmlns:p="http://schemas.openxmlformats.org/presentationml/2006/main">
  <p:tag name="PLUS_ID" val="image_1"/>
</p:tagLst>
</file>

<file path=ppt/tags/tag33.xml><?xml version="1.0" encoding="utf-8"?>
<p:tagLst xmlns:a="http://schemas.openxmlformats.org/drawingml/2006/main" xmlns:r="http://schemas.openxmlformats.org/officeDocument/2006/relationships" xmlns:p="http://schemas.openxmlformats.org/presentationml/2006/main">
  <p:tag name="PLUS_ID" val="image_2"/>
</p:tagLst>
</file>

<file path=ppt/tags/tag34.xml><?xml version="1.0" encoding="utf-8"?>
<p:tagLst xmlns:a="http://schemas.openxmlformats.org/drawingml/2006/main" xmlns:r="http://schemas.openxmlformats.org/officeDocument/2006/relationships" xmlns:p="http://schemas.openxmlformats.org/presentationml/2006/main">
  <p:tag name="PLUS_ID" val="swappable_0"/>
</p:tagLst>
</file>

<file path=ppt/tags/tag35.xml><?xml version="1.0" encoding="utf-8"?>
<p:tagLst xmlns:a="http://schemas.openxmlformats.org/drawingml/2006/main" xmlns:r="http://schemas.openxmlformats.org/officeDocument/2006/relationships" xmlns:p="http://schemas.openxmlformats.org/presentationml/2006/main">
  <p:tag name="PLUS_SLIDE_ID" val="OjeLTqC7loN3OmaqHDju4Z"/>
  <p:tag name="PLUS_SLIDE_PPT_ID" val="503#3900333088"/>
</p:tagLst>
</file>

<file path=ppt/tags/tag36.xml><?xml version="1.0" encoding="utf-8"?>
<p:tagLst xmlns:a="http://schemas.openxmlformats.org/drawingml/2006/main" xmlns:r="http://schemas.openxmlformats.org/officeDocument/2006/relationships" xmlns:p="http://schemas.openxmlformats.org/presentationml/2006/main">
  <p:tag name="PLUS_ID" val="title"/>
</p:tagLst>
</file>

<file path=ppt/tags/tag37.xml><?xml version="1.0" encoding="utf-8"?>
<p:tagLst xmlns:a="http://schemas.openxmlformats.org/drawingml/2006/main" xmlns:r="http://schemas.openxmlformats.org/officeDocument/2006/relationships" xmlns:p="http://schemas.openxmlformats.org/presentationml/2006/main">
  <p:tag name="PLUS_ID" val="detail_0"/>
</p:tagLst>
</file>

<file path=ppt/tags/tag38.xml><?xml version="1.0" encoding="utf-8"?>
<p:tagLst xmlns:a="http://schemas.openxmlformats.org/drawingml/2006/main" xmlns:r="http://schemas.openxmlformats.org/officeDocument/2006/relationships" xmlns:p="http://schemas.openxmlformats.org/presentationml/2006/main">
  <p:tag name="PLUS_ID" val="detail_1"/>
</p:tagLst>
</file>

<file path=ppt/tags/tag39.xml><?xml version="1.0" encoding="utf-8"?>
<p:tagLst xmlns:a="http://schemas.openxmlformats.org/drawingml/2006/main" xmlns:r="http://schemas.openxmlformats.org/officeDocument/2006/relationships" xmlns:p="http://schemas.openxmlformats.org/presentationml/2006/main">
  <p:tag name="PLUS_ID" val="header_0"/>
</p:tagLst>
</file>

<file path=ppt/tags/tag4.xml><?xml version="1.0" encoding="utf-8"?>
<p:tagLst xmlns:a="http://schemas.openxmlformats.org/drawingml/2006/main" xmlns:r="http://schemas.openxmlformats.org/officeDocument/2006/relationships" xmlns:p="http://schemas.openxmlformats.org/presentationml/2006/main">
  <p:tag name="PLUS_ID" val="date"/>
</p:tagLst>
</file>

<file path=ppt/tags/tag40.xml><?xml version="1.0" encoding="utf-8"?>
<p:tagLst xmlns:a="http://schemas.openxmlformats.org/drawingml/2006/main" xmlns:r="http://schemas.openxmlformats.org/officeDocument/2006/relationships" xmlns:p="http://schemas.openxmlformats.org/presentationml/2006/main">
  <p:tag name="PLUS_ID" val="header_1"/>
</p:tagLst>
</file>

<file path=ppt/tags/tag41.xml><?xml version="1.0" encoding="utf-8"?>
<p:tagLst xmlns:a="http://schemas.openxmlformats.org/drawingml/2006/main" xmlns:r="http://schemas.openxmlformats.org/officeDocument/2006/relationships" xmlns:p="http://schemas.openxmlformats.org/presentationml/2006/main">
  <p:tag name="PLUS_ID" val="detail_2"/>
</p:tagLst>
</file>

<file path=ppt/tags/tag42.xml><?xml version="1.0" encoding="utf-8"?>
<p:tagLst xmlns:a="http://schemas.openxmlformats.org/drawingml/2006/main" xmlns:r="http://schemas.openxmlformats.org/officeDocument/2006/relationships" xmlns:p="http://schemas.openxmlformats.org/presentationml/2006/main">
  <p:tag name="PLUS_ID" val="detail_3"/>
</p:tagLst>
</file>

<file path=ppt/tags/tag43.xml><?xml version="1.0" encoding="utf-8"?>
<p:tagLst xmlns:a="http://schemas.openxmlformats.org/drawingml/2006/main" xmlns:r="http://schemas.openxmlformats.org/officeDocument/2006/relationships" xmlns:p="http://schemas.openxmlformats.org/presentationml/2006/main">
  <p:tag name="PLUS_ID" val="header_2"/>
</p:tagLst>
</file>

<file path=ppt/tags/tag44.xml><?xml version="1.0" encoding="utf-8"?>
<p:tagLst xmlns:a="http://schemas.openxmlformats.org/drawingml/2006/main" xmlns:r="http://schemas.openxmlformats.org/officeDocument/2006/relationships" xmlns:p="http://schemas.openxmlformats.org/presentationml/2006/main">
  <p:tag name="PLUS_ID" val="header_3"/>
</p:tagLst>
</file>

<file path=ppt/tags/tag45.xml><?xml version="1.0" encoding="utf-8"?>
<p:tagLst xmlns:a="http://schemas.openxmlformats.org/drawingml/2006/main" xmlns:r="http://schemas.openxmlformats.org/officeDocument/2006/relationships" xmlns:p="http://schemas.openxmlformats.org/presentationml/2006/main">
  <p:tag name="PLUS_ID" val="chapter"/>
</p:tagLst>
</file>

<file path=ppt/tags/tag46.xml><?xml version="1.0" encoding="utf-8"?>
<p:tagLst xmlns:a="http://schemas.openxmlformats.org/drawingml/2006/main" xmlns:r="http://schemas.openxmlformats.org/officeDocument/2006/relationships" xmlns:p="http://schemas.openxmlformats.org/presentationml/2006/main">
  <p:tag name="PLUS_ID" val="swappable_0"/>
</p:tagLst>
</file>

<file path=ppt/tags/tag47.xml><?xml version="1.0" encoding="utf-8"?>
<p:tagLst xmlns:a="http://schemas.openxmlformats.org/drawingml/2006/main" xmlns:r="http://schemas.openxmlformats.org/officeDocument/2006/relationships" xmlns:p="http://schemas.openxmlformats.org/presentationml/2006/main">
  <p:tag name="PLUS_SLIDE_ID" val="ZudB2GVFiv1KzcgdRsUM6L"/>
  <p:tag name="PLUS_SLIDE_PPT_ID" val="498#4125317890"/>
</p:tagLst>
</file>

<file path=ppt/tags/tag48.xml><?xml version="1.0" encoding="utf-8"?>
<p:tagLst xmlns:a="http://schemas.openxmlformats.org/drawingml/2006/main" xmlns:r="http://schemas.openxmlformats.org/officeDocument/2006/relationships" xmlns:p="http://schemas.openxmlformats.org/presentationml/2006/main">
  <p:tag name="PLUS_ID" val="title"/>
</p:tagLst>
</file>

<file path=ppt/tags/tag49.xml><?xml version="1.0" encoding="utf-8"?>
<p:tagLst xmlns:a="http://schemas.openxmlformats.org/drawingml/2006/main" xmlns:r="http://schemas.openxmlformats.org/officeDocument/2006/relationships" xmlns:p="http://schemas.openxmlformats.org/presentationml/2006/main">
  <p:tag name="PLUS_ID" val="pro_detail"/>
</p:tagLst>
</file>

<file path=ppt/tags/tag5.xml><?xml version="1.0" encoding="utf-8"?>
<p:tagLst xmlns:a="http://schemas.openxmlformats.org/drawingml/2006/main" xmlns:r="http://schemas.openxmlformats.org/officeDocument/2006/relationships" xmlns:p="http://schemas.openxmlformats.org/presentationml/2006/main">
  <p:tag name="PLUS_SLIDE_ID" val="O3X79zejfmBkCcxK84emS0"/>
  <p:tag name="PLUS_SLIDE_PPT_ID" val="492#2668430136"/>
</p:tagLst>
</file>

<file path=ppt/tags/tag50.xml><?xml version="1.0" encoding="utf-8"?>
<p:tagLst xmlns:a="http://schemas.openxmlformats.org/drawingml/2006/main" xmlns:r="http://schemas.openxmlformats.org/officeDocument/2006/relationships" xmlns:p="http://schemas.openxmlformats.org/presentationml/2006/main">
  <p:tag name="PLUS_ID" val="con_detail"/>
</p:tagLst>
</file>

<file path=ppt/tags/tag51.xml><?xml version="1.0" encoding="utf-8"?>
<p:tagLst xmlns:a="http://schemas.openxmlformats.org/drawingml/2006/main" xmlns:r="http://schemas.openxmlformats.org/officeDocument/2006/relationships" xmlns:p="http://schemas.openxmlformats.org/presentationml/2006/main">
  <p:tag name="PLUS_ID" val="chapter"/>
</p:tagLst>
</file>

<file path=ppt/tags/tag52.xml><?xml version="1.0" encoding="utf-8"?>
<p:tagLst xmlns:a="http://schemas.openxmlformats.org/drawingml/2006/main" xmlns:r="http://schemas.openxmlformats.org/officeDocument/2006/relationships" xmlns:p="http://schemas.openxmlformats.org/presentationml/2006/main">
  <p:tag name="PLUS_ID" val="pro_header"/>
</p:tagLst>
</file>

<file path=ppt/tags/tag53.xml><?xml version="1.0" encoding="utf-8"?>
<p:tagLst xmlns:a="http://schemas.openxmlformats.org/drawingml/2006/main" xmlns:r="http://schemas.openxmlformats.org/officeDocument/2006/relationships" xmlns:p="http://schemas.openxmlformats.org/presentationml/2006/main">
  <p:tag name="PLUS_ID" val="con_header"/>
</p:tagLst>
</file>

<file path=ppt/tags/tag54.xml><?xml version="1.0" encoding="utf-8"?>
<p:tagLst xmlns:a="http://schemas.openxmlformats.org/drawingml/2006/main" xmlns:r="http://schemas.openxmlformats.org/officeDocument/2006/relationships" xmlns:p="http://schemas.openxmlformats.org/presentationml/2006/main">
  <p:tag name="PLUS_SLIDE_ID" val="O3X79zejfmBkCcxK84emS0"/>
  <p:tag name="PLUS_SLIDE_PPT_ID" val="492#2668430136"/>
</p:tagLst>
</file>

<file path=ppt/tags/tag55.xml><?xml version="1.0" encoding="utf-8"?>
<p:tagLst xmlns:a="http://schemas.openxmlformats.org/drawingml/2006/main" xmlns:r="http://schemas.openxmlformats.org/officeDocument/2006/relationships" xmlns:p="http://schemas.openxmlformats.org/presentationml/2006/main">
  <p:tag name="PLUS_ID" val="title"/>
</p:tagLst>
</file>

<file path=ppt/tags/tag56.xml><?xml version="1.0" encoding="utf-8"?>
<p:tagLst xmlns:a="http://schemas.openxmlformats.org/drawingml/2006/main" xmlns:r="http://schemas.openxmlformats.org/officeDocument/2006/relationships" xmlns:p="http://schemas.openxmlformats.org/presentationml/2006/main">
  <p:tag name="PLUS_ID" val="detail"/>
</p:tagLst>
</file>

<file path=ppt/tags/tag57.xml><?xml version="1.0" encoding="utf-8"?>
<p:tagLst xmlns:a="http://schemas.openxmlformats.org/drawingml/2006/main" xmlns:r="http://schemas.openxmlformats.org/officeDocument/2006/relationships" xmlns:p="http://schemas.openxmlformats.org/presentationml/2006/main">
  <p:tag name="PLUS_ID" val="chapter"/>
</p:tagLst>
</file>

<file path=ppt/tags/tag58.xml><?xml version="1.0" encoding="utf-8"?>
<p:tagLst xmlns:a="http://schemas.openxmlformats.org/drawingml/2006/main" xmlns:r="http://schemas.openxmlformats.org/officeDocument/2006/relationships" xmlns:p="http://schemas.openxmlformats.org/presentationml/2006/main">
  <p:tag name="PLUS_ID" val="swappable_0"/>
</p:tagLst>
</file>

<file path=ppt/tags/tag59.xml><?xml version="1.0" encoding="utf-8"?>
<p:tagLst xmlns:a="http://schemas.openxmlformats.org/drawingml/2006/main" xmlns:r="http://schemas.openxmlformats.org/officeDocument/2006/relationships" xmlns:p="http://schemas.openxmlformats.org/presentationml/2006/main">
  <p:tag name="PLUS_SLIDE_ID" val="O3X79zejfmBkCcxK84s00i"/>
  <p:tag name="PLUS_SLIDE_PPT_ID" val="506#1105606152"/>
</p:tagLst>
</file>

<file path=ppt/tags/tag6.xml><?xml version="1.0" encoding="utf-8"?>
<p:tagLst xmlns:a="http://schemas.openxmlformats.org/drawingml/2006/main" xmlns:r="http://schemas.openxmlformats.org/officeDocument/2006/relationships" xmlns:p="http://schemas.openxmlformats.org/presentationml/2006/main">
  <p:tag name="PLUS_ID" val="title"/>
</p:tagLst>
</file>

<file path=ppt/tags/tag60.xml><?xml version="1.0" encoding="utf-8"?>
<p:tagLst xmlns:a="http://schemas.openxmlformats.org/drawingml/2006/main" xmlns:r="http://schemas.openxmlformats.org/officeDocument/2006/relationships" xmlns:p="http://schemas.openxmlformats.org/presentationml/2006/main">
  <p:tag name="PLUS_ID" val="image"/>
</p:tagLst>
</file>

<file path=ppt/tags/tag61.xml><?xml version="1.0" encoding="utf-8"?>
<p:tagLst xmlns:a="http://schemas.openxmlformats.org/drawingml/2006/main" xmlns:r="http://schemas.openxmlformats.org/officeDocument/2006/relationships" xmlns:p="http://schemas.openxmlformats.org/presentationml/2006/main">
  <p:tag name="PLUS_ID" val="title"/>
</p:tagLst>
</file>

<file path=ppt/tags/tag62.xml><?xml version="1.0" encoding="utf-8"?>
<p:tagLst xmlns:a="http://schemas.openxmlformats.org/drawingml/2006/main" xmlns:r="http://schemas.openxmlformats.org/officeDocument/2006/relationships" xmlns:p="http://schemas.openxmlformats.org/presentationml/2006/main">
  <p:tag name="PLUS_ID" val="header"/>
</p:tagLst>
</file>

<file path=ppt/tags/tag63.xml><?xml version="1.0" encoding="utf-8"?>
<p:tagLst xmlns:a="http://schemas.openxmlformats.org/drawingml/2006/main" xmlns:r="http://schemas.openxmlformats.org/officeDocument/2006/relationships" xmlns:p="http://schemas.openxmlformats.org/presentationml/2006/main">
  <p:tag name="PLUS_ID" val="detail"/>
</p:tagLst>
</file>

<file path=ppt/tags/tag64.xml><?xml version="1.0" encoding="utf-8"?>
<p:tagLst xmlns:a="http://schemas.openxmlformats.org/drawingml/2006/main" xmlns:r="http://schemas.openxmlformats.org/officeDocument/2006/relationships" xmlns:p="http://schemas.openxmlformats.org/presentationml/2006/main">
  <p:tag name="PLUS_ID" val="chapter"/>
</p:tagLst>
</file>

<file path=ppt/tags/tag65.xml><?xml version="1.0" encoding="utf-8"?>
<p:tagLst xmlns:a="http://schemas.openxmlformats.org/drawingml/2006/main" xmlns:r="http://schemas.openxmlformats.org/officeDocument/2006/relationships" xmlns:p="http://schemas.openxmlformats.org/presentationml/2006/main">
  <p:tag name="PLUS_ID" val="swappable_0"/>
</p:tagLst>
</file>

<file path=ppt/tags/tag66.xml><?xml version="1.0" encoding="utf-8"?>
<p:tagLst xmlns:a="http://schemas.openxmlformats.org/drawingml/2006/main" xmlns:r="http://schemas.openxmlformats.org/officeDocument/2006/relationships" xmlns:p="http://schemas.openxmlformats.org/presentationml/2006/main">
  <p:tag name="PLUS_SLIDE_ID" val="O3X79zejfmBkCcxK84emS0"/>
  <p:tag name="PLUS_SLIDE_PPT_ID" val="492#2668430136"/>
</p:tagLst>
</file>

<file path=ppt/tags/tag67.xml><?xml version="1.0" encoding="utf-8"?>
<p:tagLst xmlns:a="http://schemas.openxmlformats.org/drawingml/2006/main" xmlns:r="http://schemas.openxmlformats.org/officeDocument/2006/relationships" xmlns:p="http://schemas.openxmlformats.org/presentationml/2006/main">
  <p:tag name="PLUS_ID" val="title"/>
</p:tagLst>
</file>

<file path=ppt/tags/tag68.xml><?xml version="1.0" encoding="utf-8"?>
<p:tagLst xmlns:a="http://schemas.openxmlformats.org/drawingml/2006/main" xmlns:r="http://schemas.openxmlformats.org/officeDocument/2006/relationships" xmlns:p="http://schemas.openxmlformats.org/presentationml/2006/main">
  <p:tag name="PLUS_ID" val="detail"/>
</p:tagLst>
</file>

<file path=ppt/tags/tag69.xml><?xml version="1.0" encoding="utf-8"?>
<p:tagLst xmlns:a="http://schemas.openxmlformats.org/drawingml/2006/main" xmlns:r="http://schemas.openxmlformats.org/officeDocument/2006/relationships" xmlns:p="http://schemas.openxmlformats.org/presentationml/2006/main">
  <p:tag name="PLUS_ID" val="chapter"/>
</p:tagLst>
</file>

<file path=ppt/tags/tag7.xml><?xml version="1.0" encoding="utf-8"?>
<p:tagLst xmlns:a="http://schemas.openxmlformats.org/drawingml/2006/main" xmlns:r="http://schemas.openxmlformats.org/officeDocument/2006/relationships" xmlns:p="http://schemas.openxmlformats.org/presentationml/2006/main">
  <p:tag name="PLUS_ID" val="detail"/>
</p:tagLst>
</file>

<file path=ppt/tags/tag70.xml><?xml version="1.0" encoding="utf-8"?>
<p:tagLst xmlns:a="http://schemas.openxmlformats.org/drawingml/2006/main" xmlns:r="http://schemas.openxmlformats.org/officeDocument/2006/relationships" xmlns:p="http://schemas.openxmlformats.org/presentationml/2006/main">
  <p:tag name="PLUS_ID" val="swappable_0"/>
</p:tagLst>
</file>

<file path=ppt/tags/tag8.xml><?xml version="1.0" encoding="utf-8"?>
<p:tagLst xmlns:a="http://schemas.openxmlformats.org/drawingml/2006/main" xmlns:r="http://schemas.openxmlformats.org/officeDocument/2006/relationships" xmlns:p="http://schemas.openxmlformats.org/presentationml/2006/main">
  <p:tag name="PLUS_ID" val="chapter"/>
</p:tagLst>
</file>

<file path=ppt/tags/tag9.xml><?xml version="1.0" encoding="utf-8"?>
<p:tagLst xmlns:a="http://schemas.openxmlformats.org/drawingml/2006/main" xmlns:r="http://schemas.openxmlformats.org/officeDocument/2006/relationships" xmlns:p="http://schemas.openxmlformats.org/presentationml/2006/main">
  <p:tag name="PLUS_ID" val="swappable_0"/>
</p:tagLst>
</file>

<file path=ppt/theme/theme1.xml><?xml version="1.0" encoding="utf-8"?>
<a:theme xmlns:a="http://schemas.openxmlformats.org/drawingml/2006/main" name="Modernist Professional">
  <a:themeElements>
    <a:clrScheme name="Feemo">
      <a:dk1>
        <a:srgbClr val="100E19"/>
      </a:dk1>
      <a:lt1>
        <a:srgbClr val="DEE2FB"/>
      </a:lt1>
      <a:dk2>
        <a:srgbClr val="3A33CC"/>
      </a:dk2>
      <a:lt2>
        <a:srgbClr val="F4F4F4"/>
      </a:lt2>
      <a:accent1>
        <a:srgbClr val="FA8ECC"/>
      </a:accent1>
      <a:accent2>
        <a:srgbClr val="5B74EC"/>
      </a:accent2>
      <a:accent3>
        <a:srgbClr val="FFE189"/>
      </a:accent3>
      <a:accent4>
        <a:srgbClr val="CFEF6D"/>
      </a:accent4>
      <a:accent5>
        <a:srgbClr val="AB80DD"/>
      </a:accent5>
      <a:accent6>
        <a:srgbClr val="FB96C5"/>
      </a:accent6>
      <a:hlink>
        <a:srgbClr val="3A33CC"/>
      </a:hlink>
      <a:folHlink>
        <a:srgbClr val="3A33CC"/>
      </a:folHlink>
    </a:clrScheme>
    <a:fontScheme name="Avenir Next">
      <a:majorFont>
        <a:latin typeface="Avenir Next LT Pro Demi Bold"/>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odernist Professional" id="{F62B0830-B2CA-D94C-92C4-B44FBA4BD61B}" vid="{F2C8B862-46F7-5548-B81A-7D4074B9A00D}"/>
    </a:ext>
  </a:extLst>
</a:theme>
</file>

<file path=ppt/theme/theme2.xml><?xml version="1.0" encoding="utf-8"?>
<a:theme xmlns:a="http://schemas.openxmlformats.org/drawingml/2006/main" name="Modernist Professional">
  <a:themeElements>
    <a:clrScheme name="Feemo">
      <a:dk1>
        <a:srgbClr val="100E19"/>
      </a:dk1>
      <a:lt1>
        <a:srgbClr val="DEE2FB"/>
      </a:lt1>
      <a:dk2>
        <a:srgbClr val="3A33CC"/>
      </a:dk2>
      <a:lt2>
        <a:srgbClr val="F4F4F4"/>
      </a:lt2>
      <a:accent1>
        <a:srgbClr val="FA8ECC"/>
      </a:accent1>
      <a:accent2>
        <a:srgbClr val="5B74EC"/>
      </a:accent2>
      <a:accent3>
        <a:srgbClr val="FFE189"/>
      </a:accent3>
      <a:accent4>
        <a:srgbClr val="CFEF6D"/>
      </a:accent4>
      <a:accent5>
        <a:srgbClr val="AB80DD"/>
      </a:accent5>
      <a:accent6>
        <a:srgbClr val="FB96C5"/>
      </a:accent6>
      <a:hlink>
        <a:srgbClr val="3A33CC"/>
      </a:hlink>
      <a:folHlink>
        <a:srgbClr val="3A33CC"/>
      </a:folHlink>
    </a:clrScheme>
    <a:fontScheme name="Avenir Next">
      <a:majorFont>
        <a:latin typeface="Avenir Next LT Pro Demi Bold"/>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odernist Professional" id="{F62B0830-B2CA-D94C-92C4-B44FBA4BD61B}" vid="{F2C8B862-46F7-5548-B81A-7D4074B9A00D}"/>
    </a:ext>
  </a:extLst>
</a:theme>
</file>

<file path=ppt/theme/theme3.xml><?xml version="1.0" encoding="utf-8"?>
<a:theme xmlns:a="http://schemas.openxmlformats.org/drawingml/2006/main" name="Modernist Professional">
  <a:themeElements>
    <a:clrScheme name="Feemo">
      <a:dk1>
        <a:srgbClr val="100E19"/>
      </a:dk1>
      <a:lt1>
        <a:srgbClr val="DEE2FB"/>
      </a:lt1>
      <a:dk2>
        <a:srgbClr val="3A33CC"/>
      </a:dk2>
      <a:lt2>
        <a:srgbClr val="F4F4F4"/>
      </a:lt2>
      <a:accent1>
        <a:srgbClr val="FA8ECC"/>
      </a:accent1>
      <a:accent2>
        <a:srgbClr val="5B74EC"/>
      </a:accent2>
      <a:accent3>
        <a:srgbClr val="FFE189"/>
      </a:accent3>
      <a:accent4>
        <a:srgbClr val="CFEF6D"/>
      </a:accent4>
      <a:accent5>
        <a:srgbClr val="AB80DD"/>
      </a:accent5>
      <a:accent6>
        <a:srgbClr val="FB96C5"/>
      </a:accent6>
      <a:hlink>
        <a:srgbClr val="3A33CC"/>
      </a:hlink>
      <a:folHlink>
        <a:srgbClr val="3A33CC"/>
      </a:folHlink>
    </a:clrScheme>
    <a:fontScheme name="Avenir Next">
      <a:majorFont>
        <a:latin typeface="Avenir Next LT Pro Demi Bold"/>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odernist Professional" id="{F62B0830-B2CA-D94C-92C4-B44FBA4BD61B}" vid="{F2C8B862-46F7-5548-B81A-7D4074B9A00D}"/>
    </a:ext>
  </a:extLst>
</a:theme>
</file>

<file path=ppt/theme/theme4.xml><?xml version="1.0" encoding="utf-8"?>
<a:theme xmlns:a="http://schemas.openxmlformats.org/drawingml/2006/main" name="Modernist Professional">
  <a:themeElements>
    <a:clrScheme name="Feemo">
      <a:dk1>
        <a:srgbClr val="100E19"/>
      </a:dk1>
      <a:lt1>
        <a:srgbClr val="DEE2FB"/>
      </a:lt1>
      <a:dk2>
        <a:srgbClr val="3A33CC"/>
      </a:dk2>
      <a:lt2>
        <a:srgbClr val="F4F4F4"/>
      </a:lt2>
      <a:accent1>
        <a:srgbClr val="FA8ECC"/>
      </a:accent1>
      <a:accent2>
        <a:srgbClr val="5B74EC"/>
      </a:accent2>
      <a:accent3>
        <a:srgbClr val="FFE189"/>
      </a:accent3>
      <a:accent4>
        <a:srgbClr val="CFEF6D"/>
      </a:accent4>
      <a:accent5>
        <a:srgbClr val="AB80DD"/>
      </a:accent5>
      <a:accent6>
        <a:srgbClr val="FB96C5"/>
      </a:accent6>
      <a:hlink>
        <a:srgbClr val="3A33CC"/>
      </a:hlink>
      <a:folHlink>
        <a:srgbClr val="3A33CC"/>
      </a:folHlink>
    </a:clrScheme>
    <a:fontScheme name="Avenir Next">
      <a:majorFont>
        <a:latin typeface="Avenir Next LT Pro Demi Bold"/>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odernist Professional" id="{F62B0830-B2CA-D94C-92C4-B44FBA4BD61B}" vid="{F2C8B862-46F7-5548-B81A-7D4074B9A00D}"/>
    </a:ext>
  </a:extLst>
</a:theme>
</file>

<file path=ppt/theme/theme5.xml><?xml version="1.0" encoding="utf-8"?>
<a:theme xmlns:a="http://schemas.openxmlformats.org/drawingml/2006/main" name="Modernist Professional">
  <a:themeElements>
    <a:clrScheme name="Feemo">
      <a:dk1>
        <a:srgbClr val="100E19"/>
      </a:dk1>
      <a:lt1>
        <a:srgbClr val="DEE2FB"/>
      </a:lt1>
      <a:dk2>
        <a:srgbClr val="3A33CC"/>
      </a:dk2>
      <a:lt2>
        <a:srgbClr val="F4F4F4"/>
      </a:lt2>
      <a:accent1>
        <a:srgbClr val="FA8ECC"/>
      </a:accent1>
      <a:accent2>
        <a:srgbClr val="5B74EC"/>
      </a:accent2>
      <a:accent3>
        <a:srgbClr val="FFE189"/>
      </a:accent3>
      <a:accent4>
        <a:srgbClr val="CFEF6D"/>
      </a:accent4>
      <a:accent5>
        <a:srgbClr val="AB80DD"/>
      </a:accent5>
      <a:accent6>
        <a:srgbClr val="FB96C5"/>
      </a:accent6>
      <a:hlink>
        <a:srgbClr val="3A33CC"/>
      </a:hlink>
      <a:folHlink>
        <a:srgbClr val="3A33CC"/>
      </a:folHlink>
    </a:clrScheme>
    <a:fontScheme name="Avenir Next">
      <a:majorFont>
        <a:latin typeface="Avenir Next LT Pro Demi Bold"/>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odernist Professional" id="{F62B0830-B2CA-D94C-92C4-B44FBA4BD61B}" vid="{F2C8B862-46F7-5548-B81A-7D4074B9A00D}"/>
    </a:ext>
  </a:extLst>
</a:theme>
</file>

<file path=ppt/theme/theme6.xml><?xml version="1.0" encoding="utf-8"?>
<a:theme xmlns:a="http://schemas.openxmlformats.org/drawingml/2006/main" name="Modernist Professional">
  <a:themeElements>
    <a:clrScheme name="Feemo">
      <a:dk1>
        <a:srgbClr val="100E19"/>
      </a:dk1>
      <a:lt1>
        <a:srgbClr val="DEE2FB"/>
      </a:lt1>
      <a:dk2>
        <a:srgbClr val="3A33CC"/>
      </a:dk2>
      <a:lt2>
        <a:srgbClr val="F4F4F4"/>
      </a:lt2>
      <a:accent1>
        <a:srgbClr val="FA8ECC"/>
      </a:accent1>
      <a:accent2>
        <a:srgbClr val="5B74EC"/>
      </a:accent2>
      <a:accent3>
        <a:srgbClr val="FFE189"/>
      </a:accent3>
      <a:accent4>
        <a:srgbClr val="CFEF6D"/>
      </a:accent4>
      <a:accent5>
        <a:srgbClr val="AB80DD"/>
      </a:accent5>
      <a:accent6>
        <a:srgbClr val="FB96C5"/>
      </a:accent6>
      <a:hlink>
        <a:srgbClr val="3A33CC"/>
      </a:hlink>
      <a:folHlink>
        <a:srgbClr val="3A33CC"/>
      </a:folHlink>
    </a:clrScheme>
    <a:fontScheme name="Avenir Next">
      <a:majorFont>
        <a:latin typeface="Avenir Next LT Pro Demi Bold"/>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odernist Professional" id="{F62B0830-B2CA-D94C-92C4-B44FBA4BD61B}" vid="{F2C8B862-46F7-5548-B81A-7D4074B9A00D}"/>
    </a:ext>
  </a:extLst>
</a:theme>
</file>

<file path=ppt/theme/theme7.xml><?xml version="1.0" encoding="utf-8"?>
<a:theme xmlns:a="http://schemas.openxmlformats.org/drawingml/2006/main" name="Modernist Professional">
  <a:themeElements>
    <a:clrScheme name="Feemo">
      <a:dk1>
        <a:srgbClr val="100E19"/>
      </a:dk1>
      <a:lt1>
        <a:srgbClr val="DEE2FB"/>
      </a:lt1>
      <a:dk2>
        <a:srgbClr val="3A33CC"/>
      </a:dk2>
      <a:lt2>
        <a:srgbClr val="F4F4F4"/>
      </a:lt2>
      <a:accent1>
        <a:srgbClr val="FA8ECC"/>
      </a:accent1>
      <a:accent2>
        <a:srgbClr val="5B74EC"/>
      </a:accent2>
      <a:accent3>
        <a:srgbClr val="FFE189"/>
      </a:accent3>
      <a:accent4>
        <a:srgbClr val="CFEF6D"/>
      </a:accent4>
      <a:accent5>
        <a:srgbClr val="AB80DD"/>
      </a:accent5>
      <a:accent6>
        <a:srgbClr val="FB96C5"/>
      </a:accent6>
      <a:hlink>
        <a:srgbClr val="3A33CC"/>
      </a:hlink>
      <a:folHlink>
        <a:srgbClr val="3A33CC"/>
      </a:folHlink>
    </a:clrScheme>
    <a:fontScheme name="Avenir Next">
      <a:majorFont>
        <a:latin typeface="Avenir Next LT Pro Demi Bold"/>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odernist Professional" id="{F62B0830-B2CA-D94C-92C4-B44FBA4BD61B}" vid="{F2C8B862-46F7-5548-B81A-7D4074B9A00D}"/>
    </a:ext>
  </a:extLst>
</a:theme>
</file>

<file path=ppt/theme/theme8.xml><?xml version="1.0" encoding="utf-8"?>
<a:theme xmlns:a="http://schemas.openxmlformats.org/drawingml/2006/main" name="Modernist Professional">
  <a:themeElements>
    <a:clrScheme name="Feemo">
      <a:dk1>
        <a:srgbClr val="100E19"/>
      </a:dk1>
      <a:lt1>
        <a:srgbClr val="DEE2FB"/>
      </a:lt1>
      <a:dk2>
        <a:srgbClr val="3A33CC"/>
      </a:dk2>
      <a:lt2>
        <a:srgbClr val="F4F4F4"/>
      </a:lt2>
      <a:accent1>
        <a:srgbClr val="FA8ECC"/>
      </a:accent1>
      <a:accent2>
        <a:srgbClr val="5B74EC"/>
      </a:accent2>
      <a:accent3>
        <a:srgbClr val="FFE189"/>
      </a:accent3>
      <a:accent4>
        <a:srgbClr val="CFEF6D"/>
      </a:accent4>
      <a:accent5>
        <a:srgbClr val="AB80DD"/>
      </a:accent5>
      <a:accent6>
        <a:srgbClr val="FB96C5"/>
      </a:accent6>
      <a:hlink>
        <a:srgbClr val="3A33CC"/>
      </a:hlink>
      <a:folHlink>
        <a:srgbClr val="3A33CC"/>
      </a:folHlink>
    </a:clrScheme>
    <a:fontScheme name="Avenir Next">
      <a:majorFont>
        <a:latin typeface="Avenir Next LT Pro Demi Bold"/>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odernist Professional" id="{F62B0830-B2CA-D94C-92C4-B44FBA4BD61B}" vid="{F2C8B862-46F7-5548-B81A-7D4074B9A00D}"/>
    </a:ext>
  </a:extLst>
</a:theme>
</file>

<file path=ppt/theme/theme9.xml><?xml version="1.0" encoding="utf-8"?>
<a:theme xmlns:a="http://schemas.openxmlformats.org/drawingml/2006/main" name="Modernist Professional">
  <a:themeElements>
    <a:clrScheme name="Feemo">
      <a:dk1>
        <a:srgbClr val="100E19"/>
      </a:dk1>
      <a:lt1>
        <a:srgbClr val="DEE2FB"/>
      </a:lt1>
      <a:dk2>
        <a:srgbClr val="3A33CC"/>
      </a:dk2>
      <a:lt2>
        <a:srgbClr val="F4F4F4"/>
      </a:lt2>
      <a:accent1>
        <a:srgbClr val="FA8ECC"/>
      </a:accent1>
      <a:accent2>
        <a:srgbClr val="5B74EC"/>
      </a:accent2>
      <a:accent3>
        <a:srgbClr val="FFE189"/>
      </a:accent3>
      <a:accent4>
        <a:srgbClr val="CFEF6D"/>
      </a:accent4>
      <a:accent5>
        <a:srgbClr val="AB80DD"/>
      </a:accent5>
      <a:accent6>
        <a:srgbClr val="FB96C5"/>
      </a:accent6>
      <a:hlink>
        <a:srgbClr val="3A33CC"/>
      </a:hlink>
      <a:folHlink>
        <a:srgbClr val="3A33CC"/>
      </a:folHlink>
    </a:clrScheme>
    <a:fontScheme name="Avenir Next">
      <a:majorFont>
        <a:latin typeface="Avenir Next LT Pro Demi Bold"/>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odernist Professional" id="{F62B0830-B2CA-D94C-92C4-B44FBA4BD61B}" vid="{F2C8B862-46F7-5548-B81A-7D4074B9A00D}"/>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8677DCF-25DD-41B7-8F90-B19329C552B7}">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20</TotalTime>
  <Words>740</Words>
  <Application>Microsoft Office PowerPoint</Application>
  <PresentationFormat>Widescreen</PresentationFormat>
  <Paragraphs>55</Paragraphs>
  <Slides>9</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9</vt:i4>
      </vt:variant>
    </vt:vector>
  </HeadingPairs>
  <TitlesOfParts>
    <vt:vector size="23" baseType="lpstr">
      <vt:lpstr>Arial</vt:lpstr>
      <vt:lpstr>Avenir Next LT Pro</vt:lpstr>
      <vt:lpstr>Avenir Next LT Pro Demi Bold</vt:lpstr>
      <vt:lpstr>Courier New</vt:lpstr>
      <vt:lpstr>System Font Regular</vt:lpstr>
      <vt:lpstr>Modernist Professional</vt:lpstr>
      <vt:lpstr>Modernist Professional</vt:lpstr>
      <vt:lpstr>Modernist Professional</vt:lpstr>
      <vt:lpstr>Modernist Professional</vt:lpstr>
      <vt:lpstr>Modernist Professional</vt:lpstr>
      <vt:lpstr>Modernist Professional</vt:lpstr>
      <vt:lpstr>Modernist Professional</vt:lpstr>
      <vt:lpstr>Modernist Professional</vt:lpstr>
      <vt:lpstr>Modernist Professional</vt:lpstr>
      <vt:lpstr>Diversitatea Culturală</vt:lpstr>
      <vt:lpstr>Definiția Diversității Culturale și Importanța Ei</vt:lpstr>
      <vt:lpstr>Exemple de Culturi Diferite din Lume</vt:lpstr>
      <vt:lpstr>Diversitatea Culturală în România</vt:lpstr>
      <vt:lpstr>Beneficiile Diversității Culturale</vt:lpstr>
      <vt:lpstr>Provocările Diversității Culturale și Soluții</vt:lpstr>
      <vt:lpstr>Activități Interactive și Întrebări pentru Discuții</vt:lpstr>
      <vt:lpstr>Concluzie: Mesaj despre Toleranță și Respect</vt:lpstr>
      <vt:lpstr>Surse de Informare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hazliu tech</dc:creator>
  <cp:lastModifiedBy>hazliu tech</cp:lastModifiedBy>
  <cp:revision>1</cp:revision>
  <dcterms:created xsi:type="dcterms:W3CDTF">2025-10-21T08:12:00Z</dcterms:created>
  <dcterms:modified xsi:type="dcterms:W3CDTF">2025-10-21T08:32:47Z</dcterms:modified>
</cp:coreProperties>
</file>